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3"/>
  </p:notesMasterIdLst>
  <p:sldIdLst>
    <p:sldId id="259" r:id="rId3"/>
    <p:sldId id="262" r:id="rId4"/>
    <p:sldId id="272" r:id="rId5"/>
    <p:sldId id="271" r:id="rId6"/>
    <p:sldId id="261" r:id="rId7"/>
    <p:sldId id="273" r:id="rId8"/>
    <p:sldId id="275" r:id="rId9"/>
    <p:sldId id="276" r:id="rId10"/>
    <p:sldId id="260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8DA9F-7334-4206-A281-7BAADF5AA8F0}" v="29" dt="2026-03-09T12:05:49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/>
    <p:restoredTop sz="92368"/>
  </p:normalViewPr>
  <p:slideViewPr>
    <p:cSldViewPr snapToGrid="0" snapToObjects="1">
      <p:cViewPr varScale="1">
        <p:scale>
          <a:sx n="91" d="100"/>
          <a:sy n="91" d="100"/>
        </p:scale>
        <p:origin x="80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nen Satu" userId="8bb05742-4331-4e9f-b04e-c44ec0e43559" providerId="ADAL" clId="{E658DA9F-7334-4206-A281-7BAADF5AA8F0}"/>
    <pc:docChg chg="undo custSel addSld delSld modSld sldOrd">
      <pc:chgData name="Rautanen Satu" userId="8bb05742-4331-4e9f-b04e-c44ec0e43559" providerId="ADAL" clId="{E658DA9F-7334-4206-A281-7BAADF5AA8F0}" dt="2026-03-13T06:03:46.141" v="3066" actId="1076"/>
      <pc:docMkLst>
        <pc:docMk/>
      </pc:docMkLst>
      <pc:sldChg chg="delSp modSp mod">
        <pc:chgData name="Rautanen Satu" userId="8bb05742-4331-4e9f-b04e-c44ec0e43559" providerId="ADAL" clId="{E658DA9F-7334-4206-A281-7BAADF5AA8F0}" dt="2026-03-09T11:58:46.813" v="2866" actId="478"/>
        <pc:sldMkLst>
          <pc:docMk/>
          <pc:sldMk cId="107516222" sldId="259"/>
        </pc:sldMkLst>
        <pc:spChg chg="mod">
          <ac:chgData name="Rautanen Satu" userId="8bb05742-4331-4e9f-b04e-c44ec0e43559" providerId="ADAL" clId="{E658DA9F-7334-4206-A281-7BAADF5AA8F0}" dt="2026-03-09T11:58:24.388" v="2823" actId="20577"/>
          <ac:spMkLst>
            <pc:docMk/>
            <pc:sldMk cId="107516222" sldId="259"/>
            <ac:spMk id="35" creationId="{00000000-0000-0000-0000-000000000000}"/>
          </ac:spMkLst>
        </pc:spChg>
      </pc:sldChg>
      <pc:sldChg chg="addSp delSp modSp mod">
        <pc:chgData name="Rautanen Satu" userId="8bb05742-4331-4e9f-b04e-c44ec0e43559" providerId="ADAL" clId="{E658DA9F-7334-4206-A281-7BAADF5AA8F0}" dt="2026-03-09T12:03:59.197" v="2928" actId="26606"/>
        <pc:sldMkLst>
          <pc:docMk/>
          <pc:sldMk cId="1506449814" sldId="260"/>
        </pc:sldMkLst>
        <pc:spChg chg="mod">
          <ac:chgData name="Rautanen Satu" userId="8bb05742-4331-4e9f-b04e-c44ec0e43559" providerId="ADAL" clId="{E658DA9F-7334-4206-A281-7BAADF5AA8F0}" dt="2026-03-09T12:03:59.197" v="2928" actId="26606"/>
          <ac:spMkLst>
            <pc:docMk/>
            <pc:sldMk cId="1506449814" sldId="260"/>
            <ac:spMk id="2" creationId="{55FA65C3-11CC-ADA8-8D48-3F12ACA8F2B3}"/>
          </ac:spMkLst>
        </pc:spChg>
        <pc:graphicFrameChg chg="add">
          <ac:chgData name="Rautanen Satu" userId="8bb05742-4331-4e9f-b04e-c44ec0e43559" providerId="ADAL" clId="{E658DA9F-7334-4206-A281-7BAADF5AA8F0}" dt="2026-03-09T12:03:59.197" v="2928" actId="26606"/>
          <ac:graphicFrameMkLst>
            <pc:docMk/>
            <pc:sldMk cId="1506449814" sldId="260"/>
            <ac:graphicFrameMk id="5" creationId="{470295CE-0EE0-BE07-8138-BE901EE37C92}"/>
          </ac:graphicFrameMkLst>
        </pc:graphicFrameChg>
      </pc:sldChg>
      <pc:sldChg chg="addSp delSp modSp mod ord modClrScheme chgLayout">
        <pc:chgData name="Rautanen Satu" userId="8bb05742-4331-4e9f-b04e-c44ec0e43559" providerId="ADAL" clId="{E658DA9F-7334-4206-A281-7BAADF5AA8F0}" dt="2026-03-13T06:03:46.141" v="3066" actId="1076"/>
        <pc:sldMkLst>
          <pc:docMk/>
          <pc:sldMk cId="903997018" sldId="261"/>
        </pc:sldMkLst>
        <pc:picChg chg="add mod modCrop">
          <ac:chgData name="Rautanen Satu" userId="8bb05742-4331-4e9f-b04e-c44ec0e43559" providerId="ADAL" clId="{E658DA9F-7334-4206-A281-7BAADF5AA8F0}" dt="2026-03-13T06:03:46.141" v="3066" actId="1076"/>
          <ac:picMkLst>
            <pc:docMk/>
            <pc:sldMk cId="903997018" sldId="261"/>
            <ac:picMk id="5" creationId="{31823C92-B2B9-0601-9646-FD2EFE8A2F62}"/>
          </ac:picMkLst>
        </pc:picChg>
      </pc:sldChg>
      <pc:sldChg chg="modSp mod modClrScheme chgLayout">
        <pc:chgData name="Rautanen Satu" userId="8bb05742-4331-4e9f-b04e-c44ec0e43559" providerId="ADAL" clId="{E658DA9F-7334-4206-A281-7BAADF5AA8F0}" dt="2026-03-09T12:46:01.780" v="3059" actId="255"/>
        <pc:sldMkLst>
          <pc:docMk/>
          <pc:sldMk cId="0" sldId="262"/>
        </pc:sldMkLst>
        <pc:spChg chg="mod">
          <ac:chgData name="Rautanen Satu" userId="8bb05742-4331-4e9f-b04e-c44ec0e43559" providerId="ADAL" clId="{E658DA9F-7334-4206-A281-7BAADF5AA8F0}" dt="2026-03-09T12:46:01.780" v="3059" actId="255"/>
          <ac:spMkLst>
            <pc:docMk/>
            <pc:sldMk cId="0" sldId="262"/>
            <ac:spMk id="2" creationId="{00000000-0000-0000-0000-000000000000}"/>
          </ac:spMkLst>
        </pc:spChg>
        <pc:spChg chg="mod">
          <ac:chgData name="Rautanen Satu" userId="8bb05742-4331-4e9f-b04e-c44ec0e43559" providerId="ADAL" clId="{E658DA9F-7334-4206-A281-7BAADF5AA8F0}" dt="2026-03-09T12:45:38.009" v="3049" actId="26606"/>
          <ac:spMkLst>
            <pc:docMk/>
            <pc:sldMk cId="0" sldId="262"/>
            <ac:spMk id="3" creationId="{00000000-0000-0000-0000-000000000000}"/>
          </ac:spMkLst>
        </pc:spChg>
      </pc:sldChg>
      <pc:sldChg chg="delSp modSp del mod">
        <pc:chgData name="Rautanen Satu" userId="8bb05742-4331-4e9f-b04e-c44ec0e43559" providerId="ADAL" clId="{E658DA9F-7334-4206-A281-7BAADF5AA8F0}" dt="2026-03-10T06:47:58.322" v="3060" actId="2696"/>
        <pc:sldMkLst>
          <pc:docMk/>
          <pc:sldMk cId="2071283401" sldId="263"/>
        </pc:sldMkLst>
      </pc:sldChg>
      <pc:sldChg chg="del">
        <pc:chgData name="Rautanen Satu" userId="8bb05742-4331-4e9f-b04e-c44ec0e43559" providerId="ADAL" clId="{E658DA9F-7334-4206-A281-7BAADF5AA8F0}" dt="2026-03-09T10:30:44.269" v="0" actId="2696"/>
        <pc:sldMkLst>
          <pc:docMk/>
          <pc:sldMk cId="785564510" sldId="268"/>
        </pc:sldMkLst>
      </pc:sldChg>
      <pc:sldChg chg="addSp delSp modSp mod modClrScheme chgLayout">
        <pc:chgData name="Rautanen Satu" userId="8bb05742-4331-4e9f-b04e-c44ec0e43559" providerId="ADAL" clId="{E658DA9F-7334-4206-A281-7BAADF5AA8F0}" dt="2026-03-09T10:33:05.727" v="14" actId="22"/>
        <pc:sldMkLst>
          <pc:docMk/>
          <pc:sldMk cId="517091625" sldId="271"/>
        </pc:sldMkLst>
        <pc:picChg chg="add">
          <ac:chgData name="Rautanen Satu" userId="8bb05742-4331-4e9f-b04e-c44ec0e43559" providerId="ADAL" clId="{E658DA9F-7334-4206-A281-7BAADF5AA8F0}" dt="2026-03-09T10:33:05.727" v="14" actId="22"/>
          <ac:picMkLst>
            <pc:docMk/>
            <pc:sldMk cId="517091625" sldId="271"/>
            <ac:picMk id="5" creationId="{BE41B3E8-1572-C4C5-FCD9-A9BFA48F7B86}"/>
          </ac:picMkLst>
        </pc:picChg>
      </pc:sldChg>
      <pc:sldChg chg="addSp delSp modSp mod modClrScheme chgLayout">
        <pc:chgData name="Rautanen Satu" userId="8bb05742-4331-4e9f-b04e-c44ec0e43559" providerId="ADAL" clId="{E658DA9F-7334-4206-A281-7BAADF5AA8F0}" dt="2026-03-09T10:32:15.295" v="7" actId="22"/>
        <pc:sldMkLst>
          <pc:docMk/>
          <pc:sldMk cId="2713425673" sldId="272"/>
        </pc:sldMkLst>
        <pc:picChg chg="add">
          <ac:chgData name="Rautanen Satu" userId="8bb05742-4331-4e9f-b04e-c44ec0e43559" providerId="ADAL" clId="{E658DA9F-7334-4206-A281-7BAADF5AA8F0}" dt="2026-03-09T10:32:15.295" v="7" actId="22"/>
          <ac:picMkLst>
            <pc:docMk/>
            <pc:sldMk cId="2713425673" sldId="272"/>
            <ac:picMk id="5" creationId="{5884B797-A079-6F35-8DF2-F24211CFD4EE}"/>
          </ac:picMkLst>
        </pc:picChg>
      </pc:sldChg>
      <pc:sldChg chg="addSp delSp new del mod modClrScheme chgLayout">
        <pc:chgData name="Rautanen Satu" userId="8bb05742-4331-4e9f-b04e-c44ec0e43559" providerId="ADAL" clId="{E658DA9F-7334-4206-A281-7BAADF5AA8F0}" dt="2026-03-09T10:32:21.854" v="8" actId="2696"/>
        <pc:sldMkLst>
          <pc:docMk/>
          <pc:sldMk cId="1496652834" sldId="273"/>
        </pc:sldMkLst>
      </pc:sldChg>
      <pc:sldChg chg="addSp modSp new mod modClrScheme chgLayout">
        <pc:chgData name="Rautanen Satu" userId="8bb05742-4331-4e9f-b04e-c44ec0e43559" providerId="ADAL" clId="{E658DA9F-7334-4206-A281-7BAADF5AA8F0}" dt="2026-03-09T11:41:28.925" v="1342" actId="20577"/>
        <pc:sldMkLst>
          <pc:docMk/>
          <pc:sldMk cId="2788274144" sldId="273"/>
        </pc:sldMkLst>
        <pc:spChg chg="add mod">
          <ac:chgData name="Rautanen Satu" userId="8bb05742-4331-4e9f-b04e-c44ec0e43559" providerId="ADAL" clId="{E658DA9F-7334-4206-A281-7BAADF5AA8F0}" dt="2026-03-09T10:40:38.297" v="327" actId="20577"/>
          <ac:spMkLst>
            <pc:docMk/>
            <pc:sldMk cId="2788274144" sldId="273"/>
            <ac:spMk id="2" creationId="{444BEFA7-3A58-D877-4CDD-8FD686E8B4AA}"/>
          </ac:spMkLst>
        </pc:spChg>
        <pc:spChg chg="add mod">
          <ac:chgData name="Rautanen Satu" userId="8bb05742-4331-4e9f-b04e-c44ec0e43559" providerId="ADAL" clId="{E658DA9F-7334-4206-A281-7BAADF5AA8F0}" dt="2026-03-09T11:41:28.925" v="1342" actId="20577"/>
          <ac:spMkLst>
            <pc:docMk/>
            <pc:sldMk cId="2788274144" sldId="273"/>
            <ac:spMk id="3" creationId="{1B8BD0FD-36B9-FA4A-E31A-D2AA37ECF40E}"/>
          </ac:spMkLst>
        </pc:spChg>
      </pc:sldChg>
      <pc:sldChg chg="modSp new mod">
        <pc:chgData name="Rautanen Satu" userId="8bb05742-4331-4e9f-b04e-c44ec0e43559" providerId="ADAL" clId="{E658DA9F-7334-4206-A281-7BAADF5AA8F0}" dt="2026-03-10T11:24:28.246" v="3064" actId="20577"/>
        <pc:sldMkLst>
          <pc:docMk/>
          <pc:sldMk cId="2147549984" sldId="274"/>
        </pc:sldMkLst>
        <pc:spChg chg="mod">
          <ac:chgData name="Rautanen Satu" userId="8bb05742-4331-4e9f-b04e-c44ec0e43559" providerId="ADAL" clId="{E658DA9F-7334-4206-A281-7BAADF5AA8F0}" dt="2026-03-09T10:52:48.245" v="1119" actId="20577"/>
          <ac:spMkLst>
            <pc:docMk/>
            <pc:sldMk cId="2147549984" sldId="274"/>
            <ac:spMk id="2" creationId="{5ECCC83D-1D8E-C78E-E38A-7B23A4851080}"/>
          </ac:spMkLst>
        </pc:spChg>
        <pc:spChg chg="mod">
          <ac:chgData name="Rautanen Satu" userId="8bb05742-4331-4e9f-b04e-c44ec0e43559" providerId="ADAL" clId="{E658DA9F-7334-4206-A281-7BAADF5AA8F0}" dt="2026-03-10T11:24:28.246" v="3064" actId="20577"/>
          <ac:spMkLst>
            <pc:docMk/>
            <pc:sldMk cId="2147549984" sldId="274"/>
            <ac:spMk id="3" creationId="{D4EA9633-73D9-4A67-DFB2-26D9FB179728}"/>
          </ac:spMkLst>
        </pc:spChg>
      </pc:sldChg>
      <pc:sldChg chg="modSp new mod modClrScheme chgLayout">
        <pc:chgData name="Rautanen Satu" userId="8bb05742-4331-4e9f-b04e-c44ec0e43559" providerId="ADAL" clId="{E658DA9F-7334-4206-A281-7BAADF5AA8F0}" dt="2026-03-09T12:03:06.755" v="2921" actId="113"/>
        <pc:sldMkLst>
          <pc:docMk/>
          <pc:sldMk cId="3332859060" sldId="275"/>
        </pc:sldMkLst>
        <pc:spChg chg="mod ord">
          <ac:chgData name="Rautanen Satu" userId="8bb05742-4331-4e9f-b04e-c44ec0e43559" providerId="ADAL" clId="{E658DA9F-7334-4206-A281-7BAADF5AA8F0}" dt="2026-03-09T12:01:30.423" v="2895" actId="20577"/>
          <ac:spMkLst>
            <pc:docMk/>
            <pc:sldMk cId="3332859060" sldId="275"/>
            <ac:spMk id="2" creationId="{8B3CFE96-FC32-AB46-FA51-8E19AC14446B}"/>
          </ac:spMkLst>
        </pc:spChg>
        <pc:spChg chg="mod ord">
          <ac:chgData name="Rautanen Satu" userId="8bb05742-4331-4e9f-b04e-c44ec0e43559" providerId="ADAL" clId="{E658DA9F-7334-4206-A281-7BAADF5AA8F0}" dt="2026-03-09T12:03:06.755" v="2921" actId="113"/>
          <ac:spMkLst>
            <pc:docMk/>
            <pc:sldMk cId="3332859060" sldId="275"/>
            <ac:spMk id="3" creationId="{EF6EB7B5-3E46-C652-6FE8-4C09B89BEEE4}"/>
          </ac:spMkLst>
        </pc:spChg>
      </pc:sldChg>
      <pc:sldChg chg="addSp delSp modSp new mod">
        <pc:chgData name="Rautanen Satu" userId="8bb05742-4331-4e9f-b04e-c44ec0e43559" providerId="ADAL" clId="{E658DA9F-7334-4206-A281-7BAADF5AA8F0}" dt="2026-03-09T12:05:49.370" v="3047" actId="20577"/>
        <pc:sldMkLst>
          <pc:docMk/>
          <pc:sldMk cId="752264400" sldId="276"/>
        </pc:sldMkLst>
        <pc:spChg chg="mod">
          <ac:chgData name="Rautanen Satu" userId="8bb05742-4331-4e9f-b04e-c44ec0e43559" providerId="ADAL" clId="{E658DA9F-7334-4206-A281-7BAADF5AA8F0}" dt="2026-03-09T12:03:25.546" v="2922" actId="26606"/>
          <ac:spMkLst>
            <pc:docMk/>
            <pc:sldMk cId="752264400" sldId="276"/>
            <ac:spMk id="2" creationId="{B7C8AE1E-C490-A0AB-0ED9-452E889CEE62}"/>
          </ac:spMkLst>
        </pc:spChg>
        <pc:graphicFrameChg chg="add mod">
          <ac:chgData name="Rautanen Satu" userId="8bb05742-4331-4e9f-b04e-c44ec0e43559" providerId="ADAL" clId="{E658DA9F-7334-4206-A281-7BAADF5AA8F0}" dt="2026-03-09T12:05:49.370" v="3047" actId="20577"/>
          <ac:graphicFrameMkLst>
            <pc:docMk/>
            <pc:sldMk cId="752264400" sldId="276"/>
            <ac:graphicFrameMk id="5" creationId="{AFEC45C6-0F7D-1A67-86E0-EC70465C276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youtube.com/watch?v=7FH7pjgPT-s" TargetMode="External"/><Relationship Id="rId7" Type="http://schemas.openxmlformats.org/officeDocument/2006/relationships/image" Target="../media/image12.svg"/><Relationship Id="rId2" Type="http://schemas.openxmlformats.org/officeDocument/2006/relationships/hyperlink" Target="https://www.lahella.fi/palvelun-kayttoohjeet" TargetMode="External"/><Relationship Id="rId1" Type="http://schemas.openxmlformats.org/officeDocument/2006/relationships/hyperlink" Target="file:///C:\Users\sarautan\Downloads\K&#195;&#132;YTT&#195;&#150;OHJEET%20(1).pdf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file:///C:\Users\sarautan\Downloads\K&#195;&#132;YTT&#195;&#150;OHJEET%20(1).pdf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hyperlink" Target="https://www.lahella.fi/palvelun-kayttoohjeet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7FH7pjgPT-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FE2F5-3FD3-4A7F-B2A9-3660AE691CA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8BB58F-6AB3-4A6A-9259-2DC46A82A015}">
      <dgm:prSet/>
      <dgm:spPr/>
      <dgm:t>
        <a:bodyPr/>
        <a:lstStyle/>
        <a:p>
          <a:pPr>
            <a:defRPr b="1"/>
          </a:pPr>
          <a:r>
            <a:rPr lang="fi-FI"/>
            <a:t>Organisaation poistaminen:</a:t>
          </a:r>
          <a:endParaRPr lang="en-US"/>
        </a:p>
      </dgm:t>
    </dgm:pt>
    <dgm:pt modelId="{BA380180-92CC-4110-9DC2-7DF4606EC6B8}" type="parTrans" cxnId="{58E2303E-1BF2-44E5-A8E3-63AE6E019B90}">
      <dgm:prSet/>
      <dgm:spPr/>
      <dgm:t>
        <a:bodyPr/>
        <a:lstStyle/>
        <a:p>
          <a:endParaRPr lang="en-US"/>
        </a:p>
      </dgm:t>
    </dgm:pt>
    <dgm:pt modelId="{5C0BADFF-FAD3-452F-BB94-B018B8F9F4BE}" type="sibTrans" cxnId="{58E2303E-1BF2-44E5-A8E3-63AE6E019B90}">
      <dgm:prSet/>
      <dgm:spPr/>
      <dgm:t>
        <a:bodyPr/>
        <a:lstStyle/>
        <a:p>
          <a:endParaRPr lang="en-US"/>
        </a:p>
      </dgm:t>
    </dgm:pt>
    <dgm:pt modelId="{7C6F3FC1-EC37-45E8-90BD-DCB9454058A4}">
      <dgm:prSet/>
      <dgm:spPr/>
      <dgm:t>
        <a:bodyPr/>
        <a:lstStyle/>
        <a:p>
          <a:r>
            <a:rPr lang="fi-FI"/>
            <a:t>Kirjaudu sisään</a:t>
          </a:r>
          <a:endParaRPr lang="en-US"/>
        </a:p>
      </dgm:t>
    </dgm:pt>
    <dgm:pt modelId="{75E6BEF7-A536-4F14-A351-F124F694FF79}" type="parTrans" cxnId="{DEA44CE9-A966-4111-8349-21D94892378A}">
      <dgm:prSet/>
      <dgm:spPr/>
      <dgm:t>
        <a:bodyPr/>
        <a:lstStyle/>
        <a:p>
          <a:endParaRPr lang="en-US"/>
        </a:p>
      </dgm:t>
    </dgm:pt>
    <dgm:pt modelId="{79AFE841-113D-4730-A20A-0AA7E74810D2}" type="sibTrans" cxnId="{DEA44CE9-A966-4111-8349-21D94892378A}">
      <dgm:prSet/>
      <dgm:spPr/>
      <dgm:t>
        <a:bodyPr/>
        <a:lstStyle/>
        <a:p>
          <a:endParaRPr lang="en-US"/>
        </a:p>
      </dgm:t>
    </dgm:pt>
    <dgm:pt modelId="{912EE81D-B492-41D2-8708-EFD740597151}">
      <dgm:prSet/>
      <dgm:spPr/>
      <dgm:t>
        <a:bodyPr/>
        <a:lstStyle/>
        <a:p>
          <a:r>
            <a:rPr lang="fi-FI" dirty="0"/>
            <a:t>Organisaation hallintasivu</a:t>
          </a:r>
        </a:p>
        <a:p>
          <a:r>
            <a:rPr lang="fi-FI" dirty="0"/>
            <a:t>Yläpalkki: Organisaatio, oikea laita: poista</a:t>
          </a:r>
          <a:endParaRPr lang="en-US" dirty="0"/>
        </a:p>
      </dgm:t>
    </dgm:pt>
    <dgm:pt modelId="{59473E2A-8505-46D3-9905-1194DE6C18A2}" type="parTrans" cxnId="{B6EAAC23-2167-4BF8-92B9-D15EB2A09229}">
      <dgm:prSet/>
      <dgm:spPr/>
      <dgm:t>
        <a:bodyPr/>
        <a:lstStyle/>
        <a:p>
          <a:endParaRPr lang="en-US"/>
        </a:p>
      </dgm:t>
    </dgm:pt>
    <dgm:pt modelId="{1BA6FEC7-F2FF-403E-8160-68B3C6F33C60}" type="sibTrans" cxnId="{B6EAAC23-2167-4BF8-92B9-D15EB2A09229}">
      <dgm:prSet/>
      <dgm:spPr/>
      <dgm:t>
        <a:bodyPr/>
        <a:lstStyle/>
        <a:p>
          <a:endParaRPr lang="en-US"/>
        </a:p>
      </dgm:t>
    </dgm:pt>
    <dgm:pt modelId="{36F254D5-CEBC-442A-8177-BF1F28D5D12C}">
      <dgm:prSet/>
      <dgm:spPr/>
      <dgm:t>
        <a:bodyPr/>
        <a:lstStyle/>
        <a:p>
          <a:pPr>
            <a:defRPr b="1"/>
          </a:pPr>
          <a:r>
            <a:rPr lang="fi-FI"/>
            <a:t>Käyttäjätunnus:</a:t>
          </a:r>
          <a:endParaRPr lang="en-US"/>
        </a:p>
      </dgm:t>
    </dgm:pt>
    <dgm:pt modelId="{3C541A55-5516-4E26-8E38-F09C5B7FFC8D}" type="parTrans" cxnId="{7F7BF442-365D-44CE-93B7-6D7105A56F24}">
      <dgm:prSet/>
      <dgm:spPr/>
      <dgm:t>
        <a:bodyPr/>
        <a:lstStyle/>
        <a:p>
          <a:endParaRPr lang="en-US"/>
        </a:p>
      </dgm:t>
    </dgm:pt>
    <dgm:pt modelId="{9302AE3F-0196-4FCD-83AC-D3F985621869}" type="sibTrans" cxnId="{7F7BF442-365D-44CE-93B7-6D7105A56F24}">
      <dgm:prSet/>
      <dgm:spPr/>
      <dgm:t>
        <a:bodyPr/>
        <a:lstStyle/>
        <a:p>
          <a:endParaRPr lang="en-US"/>
        </a:p>
      </dgm:t>
    </dgm:pt>
    <dgm:pt modelId="{6939E504-422F-4C20-A880-8FA1984905E9}">
      <dgm:prSet/>
      <dgm:spPr/>
      <dgm:t>
        <a:bodyPr/>
        <a:lstStyle/>
        <a:p>
          <a:r>
            <a:rPr lang="fi-FI" dirty="0"/>
            <a:t>Kirjaudu sisään</a:t>
          </a:r>
          <a:endParaRPr lang="en-US" dirty="0"/>
        </a:p>
      </dgm:t>
    </dgm:pt>
    <dgm:pt modelId="{F65C4663-9FD3-46EA-9A92-1B2DF064AFE2}" type="parTrans" cxnId="{941707B9-9B6C-4AEE-83B2-A87C6C960615}">
      <dgm:prSet/>
      <dgm:spPr/>
      <dgm:t>
        <a:bodyPr/>
        <a:lstStyle/>
        <a:p>
          <a:endParaRPr lang="en-US"/>
        </a:p>
      </dgm:t>
    </dgm:pt>
    <dgm:pt modelId="{F1C425AE-03D6-448E-97DD-3F9F9270CC7E}" type="sibTrans" cxnId="{941707B9-9B6C-4AEE-83B2-A87C6C960615}">
      <dgm:prSet/>
      <dgm:spPr/>
      <dgm:t>
        <a:bodyPr/>
        <a:lstStyle/>
        <a:p>
          <a:endParaRPr lang="en-US"/>
        </a:p>
      </dgm:t>
    </dgm:pt>
    <dgm:pt modelId="{C5F96D9A-CFB7-4451-B666-58905B872D20}">
      <dgm:prSet/>
      <dgm:spPr/>
      <dgm:t>
        <a:bodyPr/>
        <a:lstStyle/>
        <a:p>
          <a:r>
            <a:rPr lang="fi-FI"/>
            <a:t>Oikea yläkulma, ukkelin kuva</a:t>
          </a:r>
          <a:endParaRPr lang="en-US"/>
        </a:p>
      </dgm:t>
    </dgm:pt>
    <dgm:pt modelId="{2CC73319-0D2F-4A77-A5FE-F25A78CBBC0C}" type="parTrans" cxnId="{A4CC95E7-EB07-4A14-AAC4-B6A72ECCED1E}">
      <dgm:prSet/>
      <dgm:spPr/>
      <dgm:t>
        <a:bodyPr/>
        <a:lstStyle/>
        <a:p>
          <a:endParaRPr lang="en-US"/>
        </a:p>
      </dgm:t>
    </dgm:pt>
    <dgm:pt modelId="{F9A9F9DC-C529-4F1B-AA60-0CBC415BFF92}" type="sibTrans" cxnId="{A4CC95E7-EB07-4A14-AAC4-B6A72ECCED1E}">
      <dgm:prSet/>
      <dgm:spPr/>
      <dgm:t>
        <a:bodyPr/>
        <a:lstStyle/>
        <a:p>
          <a:endParaRPr lang="en-US"/>
        </a:p>
      </dgm:t>
    </dgm:pt>
    <dgm:pt modelId="{B23D2CB3-A1CF-4E57-BD2A-7804D99C4D1C}">
      <dgm:prSet/>
      <dgm:spPr/>
      <dgm:t>
        <a:bodyPr/>
        <a:lstStyle/>
        <a:p>
          <a:r>
            <a:rPr lang="fi-FI"/>
            <a:t>Omat tiedot</a:t>
          </a:r>
          <a:endParaRPr lang="en-US"/>
        </a:p>
      </dgm:t>
    </dgm:pt>
    <dgm:pt modelId="{DF0A4889-F354-4618-870E-D9ED74F57B3A}" type="parTrans" cxnId="{7D7E9131-250D-4484-8E6A-5872776F902D}">
      <dgm:prSet/>
      <dgm:spPr/>
      <dgm:t>
        <a:bodyPr/>
        <a:lstStyle/>
        <a:p>
          <a:endParaRPr lang="en-US"/>
        </a:p>
      </dgm:t>
    </dgm:pt>
    <dgm:pt modelId="{88C53856-51E5-40A4-99ED-33818EC0C3B5}" type="sibTrans" cxnId="{7D7E9131-250D-4484-8E6A-5872776F902D}">
      <dgm:prSet/>
      <dgm:spPr/>
      <dgm:t>
        <a:bodyPr/>
        <a:lstStyle/>
        <a:p>
          <a:endParaRPr lang="en-US"/>
        </a:p>
      </dgm:t>
    </dgm:pt>
    <dgm:pt modelId="{D1EDDA8F-5981-4A35-961D-814F6A0C4563}">
      <dgm:prSet/>
      <dgm:spPr/>
      <dgm:t>
        <a:bodyPr/>
        <a:lstStyle/>
        <a:p>
          <a:r>
            <a:rPr lang="fi-FI"/>
            <a:t>Oikea reuna: poista</a:t>
          </a:r>
          <a:endParaRPr lang="en-US"/>
        </a:p>
      </dgm:t>
    </dgm:pt>
    <dgm:pt modelId="{7997BE06-C4E3-48FC-941D-DAEBA648D4AE}" type="parTrans" cxnId="{C1DAAF27-1055-4B20-A9BB-964314298B92}">
      <dgm:prSet/>
      <dgm:spPr/>
      <dgm:t>
        <a:bodyPr/>
        <a:lstStyle/>
        <a:p>
          <a:endParaRPr lang="en-US"/>
        </a:p>
      </dgm:t>
    </dgm:pt>
    <dgm:pt modelId="{545FBBC8-AF9D-4DEC-89A1-87ECBB7BADC5}" type="sibTrans" cxnId="{C1DAAF27-1055-4B20-A9BB-964314298B92}">
      <dgm:prSet/>
      <dgm:spPr/>
      <dgm:t>
        <a:bodyPr/>
        <a:lstStyle/>
        <a:p>
          <a:endParaRPr lang="en-US"/>
        </a:p>
      </dgm:t>
    </dgm:pt>
    <dgm:pt modelId="{8F96E56B-E6F5-4EBB-B026-D409486255E2}" type="pres">
      <dgm:prSet presAssocID="{EDAFE2F5-3FD3-4A7F-B2A9-3660AE691CA8}" presName="root" presStyleCnt="0">
        <dgm:presLayoutVars>
          <dgm:dir/>
          <dgm:resizeHandles val="exact"/>
        </dgm:presLayoutVars>
      </dgm:prSet>
      <dgm:spPr/>
    </dgm:pt>
    <dgm:pt modelId="{FBDEAE96-7BD4-4043-9696-431F6334E67E}" type="pres">
      <dgm:prSet presAssocID="{3B8BB58F-6AB3-4A6A-9259-2DC46A82A015}" presName="compNode" presStyleCnt="0"/>
      <dgm:spPr/>
    </dgm:pt>
    <dgm:pt modelId="{C9B4D81B-6736-49DD-B0B2-C33DEB1C0B18}" type="pres">
      <dgm:prSet presAssocID="{3B8BB58F-6AB3-4A6A-9259-2DC46A82A0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395B6CEC-C203-4467-89C6-0DA40D196846}" type="pres">
      <dgm:prSet presAssocID="{3B8BB58F-6AB3-4A6A-9259-2DC46A82A015}" presName="iconSpace" presStyleCnt="0"/>
      <dgm:spPr/>
    </dgm:pt>
    <dgm:pt modelId="{1DD14DE0-83BA-447B-AB1F-EFF37E178C6F}" type="pres">
      <dgm:prSet presAssocID="{3B8BB58F-6AB3-4A6A-9259-2DC46A82A015}" presName="parTx" presStyleLbl="revTx" presStyleIdx="0" presStyleCnt="4">
        <dgm:presLayoutVars>
          <dgm:chMax val="0"/>
          <dgm:chPref val="0"/>
        </dgm:presLayoutVars>
      </dgm:prSet>
      <dgm:spPr/>
    </dgm:pt>
    <dgm:pt modelId="{1D9ADF7B-5C16-432C-8871-E2275C8BEBDC}" type="pres">
      <dgm:prSet presAssocID="{3B8BB58F-6AB3-4A6A-9259-2DC46A82A015}" presName="txSpace" presStyleCnt="0"/>
      <dgm:spPr/>
    </dgm:pt>
    <dgm:pt modelId="{A64187DE-32B3-4F55-8C2C-745839C7530C}" type="pres">
      <dgm:prSet presAssocID="{3B8BB58F-6AB3-4A6A-9259-2DC46A82A015}" presName="desTx" presStyleLbl="revTx" presStyleIdx="1" presStyleCnt="4">
        <dgm:presLayoutVars/>
      </dgm:prSet>
      <dgm:spPr/>
    </dgm:pt>
    <dgm:pt modelId="{2EB5C57B-4E8E-49C2-ACE6-FC0406E6FF54}" type="pres">
      <dgm:prSet presAssocID="{5C0BADFF-FAD3-452F-BB94-B018B8F9F4BE}" presName="sibTrans" presStyleCnt="0"/>
      <dgm:spPr/>
    </dgm:pt>
    <dgm:pt modelId="{73738CC4-F111-41A5-AC70-F851F792A683}" type="pres">
      <dgm:prSet presAssocID="{36F254D5-CEBC-442A-8177-BF1F28D5D12C}" presName="compNode" presStyleCnt="0"/>
      <dgm:spPr/>
    </dgm:pt>
    <dgm:pt modelId="{CB490CC4-697D-45F2-9156-B5F23C062A0E}" type="pres">
      <dgm:prSet presAssocID="{36F254D5-CEBC-442A-8177-BF1F28D5D1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"/>
        </a:ext>
      </dgm:extLst>
    </dgm:pt>
    <dgm:pt modelId="{67864EA4-8B1B-4E47-935A-C9AC346F9ACE}" type="pres">
      <dgm:prSet presAssocID="{36F254D5-CEBC-442A-8177-BF1F28D5D12C}" presName="iconSpace" presStyleCnt="0"/>
      <dgm:spPr/>
    </dgm:pt>
    <dgm:pt modelId="{E6EDA18A-642E-40F2-B292-A2FF658F41FA}" type="pres">
      <dgm:prSet presAssocID="{36F254D5-CEBC-442A-8177-BF1F28D5D12C}" presName="parTx" presStyleLbl="revTx" presStyleIdx="2" presStyleCnt="4">
        <dgm:presLayoutVars>
          <dgm:chMax val="0"/>
          <dgm:chPref val="0"/>
        </dgm:presLayoutVars>
      </dgm:prSet>
      <dgm:spPr/>
    </dgm:pt>
    <dgm:pt modelId="{BD43C5F4-0442-4C5F-AF8C-F49967782BED}" type="pres">
      <dgm:prSet presAssocID="{36F254D5-CEBC-442A-8177-BF1F28D5D12C}" presName="txSpace" presStyleCnt="0"/>
      <dgm:spPr/>
    </dgm:pt>
    <dgm:pt modelId="{3E5CE30E-7E3C-466C-A4D6-B30E6CD085A3}" type="pres">
      <dgm:prSet presAssocID="{36F254D5-CEBC-442A-8177-BF1F28D5D12C}" presName="desTx" presStyleLbl="revTx" presStyleIdx="3" presStyleCnt="4">
        <dgm:presLayoutVars/>
      </dgm:prSet>
      <dgm:spPr/>
    </dgm:pt>
  </dgm:ptLst>
  <dgm:cxnLst>
    <dgm:cxn modelId="{6F00F504-9A6C-4D49-B57F-BAD7864E8910}" type="presOf" srcId="{EDAFE2F5-3FD3-4A7F-B2A9-3660AE691CA8}" destId="{8F96E56B-E6F5-4EBB-B026-D409486255E2}" srcOrd="0" destOrd="0" presId="urn:microsoft.com/office/officeart/2018/2/layout/IconLabelDescriptionList"/>
    <dgm:cxn modelId="{80526F0A-1AE6-41AA-9AC7-791D52357D4B}" type="presOf" srcId="{912EE81D-B492-41D2-8708-EFD740597151}" destId="{A64187DE-32B3-4F55-8C2C-745839C7530C}" srcOrd="0" destOrd="1" presId="urn:microsoft.com/office/officeart/2018/2/layout/IconLabelDescriptionList"/>
    <dgm:cxn modelId="{B6EAAC23-2167-4BF8-92B9-D15EB2A09229}" srcId="{3B8BB58F-6AB3-4A6A-9259-2DC46A82A015}" destId="{912EE81D-B492-41D2-8708-EFD740597151}" srcOrd="1" destOrd="0" parTransId="{59473E2A-8505-46D3-9905-1194DE6C18A2}" sibTransId="{1BA6FEC7-F2FF-403E-8160-68B3C6F33C60}"/>
    <dgm:cxn modelId="{C1DAAF27-1055-4B20-A9BB-964314298B92}" srcId="{36F254D5-CEBC-442A-8177-BF1F28D5D12C}" destId="{D1EDDA8F-5981-4A35-961D-814F6A0C4563}" srcOrd="3" destOrd="0" parTransId="{7997BE06-C4E3-48FC-941D-DAEBA648D4AE}" sibTransId="{545FBBC8-AF9D-4DEC-89A1-87ECBB7BADC5}"/>
    <dgm:cxn modelId="{7D7E9131-250D-4484-8E6A-5872776F902D}" srcId="{36F254D5-CEBC-442A-8177-BF1F28D5D12C}" destId="{B23D2CB3-A1CF-4E57-BD2A-7804D99C4D1C}" srcOrd="2" destOrd="0" parTransId="{DF0A4889-F354-4618-870E-D9ED74F57B3A}" sibTransId="{88C53856-51E5-40A4-99ED-33818EC0C3B5}"/>
    <dgm:cxn modelId="{58E2303E-1BF2-44E5-A8E3-63AE6E019B90}" srcId="{EDAFE2F5-3FD3-4A7F-B2A9-3660AE691CA8}" destId="{3B8BB58F-6AB3-4A6A-9259-2DC46A82A015}" srcOrd="0" destOrd="0" parTransId="{BA380180-92CC-4110-9DC2-7DF4606EC6B8}" sibTransId="{5C0BADFF-FAD3-452F-BB94-B018B8F9F4BE}"/>
    <dgm:cxn modelId="{7F7BF442-365D-44CE-93B7-6D7105A56F24}" srcId="{EDAFE2F5-3FD3-4A7F-B2A9-3660AE691CA8}" destId="{36F254D5-CEBC-442A-8177-BF1F28D5D12C}" srcOrd="1" destOrd="0" parTransId="{3C541A55-5516-4E26-8E38-F09C5B7FFC8D}" sibTransId="{9302AE3F-0196-4FCD-83AC-D3F985621869}"/>
    <dgm:cxn modelId="{2C25937B-02AD-4A93-9D3E-740904C736FE}" type="presOf" srcId="{7C6F3FC1-EC37-45E8-90BD-DCB9454058A4}" destId="{A64187DE-32B3-4F55-8C2C-745839C7530C}" srcOrd="0" destOrd="0" presId="urn:microsoft.com/office/officeart/2018/2/layout/IconLabelDescriptionList"/>
    <dgm:cxn modelId="{2D84759B-78BB-440E-B0C8-E59886A6828F}" type="presOf" srcId="{6939E504-422F-4C20-A880-8FA1984905E9}" destId="{3E5CE30E-7E3C-466C-A4D6-B30E6CD085A3}" srcOrd="0" destOrd="0" presId="urn:microsoft.com/office/officeart/2018/2/layout/IconLabelDescriptionList"/>
    <dgm:cxn modelId="{941707B9-9B6C-4AEE-83B2-A87C6C960615}" srcId="{36F254D5-CEBC-442A-8177-BF1F28D5D12C}" destId="{6939E504-422F-4C20-A880-8FA1984905E9}" srcOrd="0" destOrd="0" parTransId="{F65C4663-9FD3-46EA-9A92-1B2DF064AFE2}" sibTransId="{F1C425AE-03D6-448E-97DD-3F9F9270CC7E}"/>
    <dgm:cxn modelId="{2EA0F0E0-A817-4C17-8212-5CA897B9EC8A}" type="presOf" srcId="{36F254D5-CEBC-442A-8177-BF1F28D5D12C}" destId="{E6EDA18A-642E-40F2-B292-A2FF658F41FA}" srcOrd="0" destOrd="0" presId="urn:microsoft.com/office/officeart/2018/2/layout/IconLabelDescriptionList"/>
    <dgm:cxn modelId="{37B205E3-1CD5-46D0-A0AD-4A5D1938B412}" type="presOf" srcId="{C5F96D9A-CFB7-4451-B666-58905B872D20}" destId="{3E5CE30E-7E3C-466C-A4D6-B30E6CD085A3}" srcOrd="0" destOrd="1" presId="urn:microsoft.com/office/officeart/2018/2/layout/IconLabelDescriptionList"/>
    <dgm:cxn modelId="{C25B5CE4-B08A-4DA2-8365-555A4DBDE3E0}" type="presOf" srcId="{D1EDDA8F-5981-4A35-961D-814F6A0C4563}" destId="{3E5CE30E-7E3C-466C-A4D6-B30E6CD085A3}" srcOrd="0" destOrd="3" presId="urn:microsoft.com/office/officeart/2018/2/layout/IconLabelDescriptionList"/>
    <dgm:cxn modelId="{A4CC95E7-EB07-4A14-AAC4-B6A72ECCED1E}" srcId="{36F254D5-CEBC-442A-8177-BF1F28D5D12C}" destId="{C5F96D9A-CFB7-4451-B666-58905B872D20}" srcOrd="1" destOrd="0" parTransId="{2CC73319-0D2F-4A77-A5FE-F25A78CBBC0C}" sibTransId="{F9A9F9DC-C529-4F1B-AA60-0CBC415BFF92}"/>
    <dgm:cxn modelId="{DEA44CE9-A966-4111-8349-21D94892378A}" srcId="{3B8BB58F-6AB3-4A6A-9259-2DC46A82A015}" destId="{7C6F3FC1-EC37-45E8-90BD-DCB9454058A4}" srcOrd="0" destOrd="0" parTransId="{75E6BEF7-A536-4F14-A351-F124F694FF79}" sibTransId="{79AFE841-113D-4730-A20A-0AA7E74810D2}"/>
    <dgm:cxn modelId="{F353D5F1-9ED7-4335-8CA0-37C3686406C4}" type="presOf" srcId="{3B8BB58F-6AB3-4A6A-9259-2DC46A82A015}" destId="{1DD14DE0-83BA-447B-AB1F-EFF37E178C6F}" srcOrd="0" destOrd="0" presId="urn:microsoft.com/office/officeart/2018/2/layout/IconLabelDescriptionList"/>
    <dgm:cxn modelId="{A969F5FB-817A-40B7-B0C2-8EC845B93C40}" type="presOf" srcId="{B23D2CB3-A1CF-4E57-BD2A-7804D99C4D1C}" destId="{3E5CE30E-7E3C-466C-A4D6-B30E6CD085A3}" srcOrd="0" destOrd="2" presId="urn:microsoft.com/office/officeart/2018/2/layout/IconLabelDescriptionList"/>
    <dgm:cxn modelId="{0CA3174C-6A77-4627-A1AD-2A5F1F17039F}" type="presParOf" srcId="{8F96E56B-E6F5-4EBB-B026-D409486255E2}" destId="{FBDEAE96-7BD4-4043-9696-431F6334E67E}" srcOrd="0" destOrd="0" presId="urn:microsoft.com/office/officeart/2018/2/layout/IconLabelDescriptionList"/>
    <dgm:cxn modelId="{C0577332-ACEA-44F7-8FBC-74FD495ACCFE}" type="presParOf" srcId="{FBDEAE96-7BD4-4043-9696-431F6334E67E}" destId="{C9B4D81B-6736-49DD-B0B2-C33DEB1C0B18}" srcOrd="0" destOrd="0" presId="urn:microsoft.com/office/officeart/2018/2/layout/IconLabelDescriptionList"/>
    <dgm:cxn modelId="{7C4FB5F9-6B58-4991-BC15-FABBA5432859}" type="presParOf" srcId="{FBDEAE96-7BD4-4043-9696-431F6334E67E}" destId="{395B6CEC-C203-4467-89C6-0DA40D196846}" srcOrd="1" destOrd="0" presId="urn:microsoft.com/office/officeart/2018/2/layout/IconLabelDescriptionList"/>
    <dgm:cxn modelId="{41A06054-D7F4-467E-B8B7-F7ECAA4ACC52}" type="presParOf" srcId="{FBDEAE96-7BD4-4043-9696-431F6334E67E}" destId="{1DD14DE0-83BA-447B-AB1F-EFF37E178C6F}" srcOrd="2" destOrd="0" presId="urn:microsoft.com/office/officeart/2018/2/layout/IconLabelDescriptionList"/>
    <dgm:cxn modelId="{178ED25A-7FB9-4493-B225-8AB01580771D}" type="presParOf" srcId="{FBDEAE96-7BD4-4043-9696-431F6334E67E}" destId="{1D9ADF7B-5C16-432C-8871-E2275C8BEBDC}" srcOrd="3" destOrd="0" presId="urn:microsoft.com/office/officeart/2018/2/layout/IconLabelDescriptionList"/>
    <dgm:cxn modelId="{591F1E3B-7A1A-4316-9EDE-EFEBA9EE0831}" type="presParOf" srcId="{FBDEAE96-7BD4-4043-9696-431F6334E67E}" destId="{A64187DE-32B3-4F55-8C2C-745839C7530C}" srcOrd="4" destOrd="0" presId="urn:microsoft.com/office/officeart/2018/2/layout/IconLabelDescriptionList"/>
    <dgm:cxn modelId="{2F2EFD64-9CE2-4F35-9600-AC0222601640}" type="presParOf" srcId="{8F96E56B-E6F5-4EBB-B026-D409486255E2}" destId="{2EB5C57B-4E8E-49C2-ACE6-FC0406E6FF54}" srcOrd="1" destOrd="0" presId="urn:microsoft.com/office/officeart/2018/2/layout/IconLabelDescriptionList"/>
    <dgm:cxn modelId="{61ED7FA5-D3C9-401C-8CB9-B5FD21A4FE83}" type="presParOf" srcId="{8F96E56B-E6F5-4EBB-B026-D409486255E2}" destId="{73738CC4-F111-41A5-AC70-F851F792A683}" srcOrd="2" destOrd="0" presId="urn:microsoft.com/office/officeart/2018/2/layout/IconLabelDescriptionList"/>
    <dgm:cxn modelId="{3E8DD59B-997B-4E84-A786-69D59F1EC56D}" type="presParOf" srcId="{73738CC4-F111-41A5-AC70-F851F792A683}" destId="{CB490CC4-697D-45F2-9156-B5F23C062A0E}" srcOrd="0" destOrd="0" presId="urn:microsoft.com/office/officeart/2018/2/layout/IconLabelDescriptionList"/>
    <dgm:cxn modelId="{BC31E586-6F6E-4ECB-8886-9333D0DA59CA}" type="presParOf" srcId="{73738CC4-F111-41A5-AC70-F851F792A683}" destId="{67864EA4-8B1B-4E47-935A-C9AC346F9ACE}" srcOrd="1" destOrd="0" presId="urn:microsoft.com/office/officeart/2018/2/layout/IconLabelDescriptionList"/>
    <dgm:cxn modelId="{C3968294-D78D-4462-8DF9-A4CE18B31A5A}" type="presParOf" srcId="{73738CC4-F111-41A5-AC70-F851F792A683}" destId="{E6EDA18A-642E-40F2-B292-A2FF658F41FA}" srcOrd="2" destOrd="0" presId="urn:microsoft.com/office/officeart/2018/2/layout/IconLabelDescriptionList"/>
    <dgm:cxn modelId="{847ECF17-DCFF-487C-889C-1F5CE9F66904}" type="presParOf" srcId="{73738CC4-F111-41A5-AC70-F851F792A683}" destId="{BD43C5F4-0442-4C5F-AF8C-F49967782BED}" srcOrd="3" destOrd="0" presId="urn:microsoft.com/office/officeart/2018/2/layout/IconLabelDescriptionList"/>
    <dgm:cxn modelId="{7339D9C7-FDC0-4CB9-8818-2631C3C1A404}" type="presParOf" srcId="{73738CC4-F111-41A5-AC70-F851F792A683}" destId="{3E5CE30E-7E3C-466C-A4D6-B30E6CD085A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213AB-677C-4BC6-8DE5-F74A561A8BB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8F4AE1-FF6F-4703-A3A3-44D0337FEE91}">
      <dgm:prSet/>
      <dgm:spPr/>
      <dgm:t>
        <a:bodyPr/>
        <a:lstStyle/>
        <a:p>
          <a:r>
            <a:rPr lang="fi-FI">
              <a:hlinkClick xmlns:r="http://schemas.openxmlformats.org/officeDocument/2006/relationships" r:id="rId1"/>
            </a:rPr>
            <a:t>KÄYTTÖOHJEET (1).pdf</a:t>
          </a:r>
          <a:endParaRPr lang="en-US"/>
        </a:p>
      </dgm:t>
    </dgm:pt>
    <dgm:pt modelId="{EDBC6387-0CAC-4C3B-AA1F-57F066276400}" type="parTrans" cxnId="{FC4E0D13-4146-4656-99E1-45BF1D027290}">
      <dgm:prSet/>
      <dgm:spPr/>
      <dgm:t>
        <a:bodyPr/>
        <a:lstStyle/>
        <a:p>
          <a:endParaRPr lang="en-US"/>
        </a:p>
      </dgm:t>
    </dgm:pt>
    <dgm:pt modelId="{CBB87E72-0FE4-45B9-8BEA-08FCE05077C4}" type="sibTrans" cxnId="{FC4E0D13-4146-4656-99E1-45BF1D027290}">
      <dgm:prSet/>
      <dgm:spPr/>
      <dgm:t>
        <a:bodyPr/>
        <a:lstStyle/>
        <a:p>
          <a:endParaRPr lang="en-US"/>
        </a:p>
      </dgm:t>
    </dgm:pt>
    <dgm:pt modelId="{20CC7D99-7479-4705-946C-4F1801BE88FC}">
      <dgm:prSet/>
      <dgm:spPr/>
      <dgm:t>
        <a:bodyPr/>
        <a:lstStyle/>
        <a:p>
          <a:r>
            <a:rPr lang="fi-FI">
              <a:hlinkClick xmlns:r="http://schemas.openxmlformats.org/officeDocument/2006/relationships" r:id="rId2"/>
            </a:rPr>
            <a:t>Lähellä.fi | Palvelun käyttöohjeet</a:t>
          </a:r>
          <a:endParaRPr lang="en-US"/>
        </a:p>
      </dgm:t>
    </dgm:pt>
    <dgm:pt modelId="{BF2E58FA-567A-45F4-8900-3DB6661D2231}" type="parTrans" cxnId="{272E36E1-605B-4280-B5C4-911AE7ED1813}">
      <dgm:prSet/>
      <dgm:spPr/>
      <dgm:t>
        <a:bodyPr/>
        <a:lstStyle/>
        <a:p>
          <a:endParaRPr lang="en-US"/>
        </a:p>
      </dgm:t>
    </dgm:pt>
    <dgm:pt modelId="{56D1F542-E89C-4126-981E-25CFD54C4049}" type="sibTrans" cxnId="{272E36E1-605B-4280-B5C4-911AE7ED1813}">
      <dgm:prSet/>
      <dgm:spPr/>
      <dgm:t>
        <a:bodyPr/>
        <a:lstStyle/>
        <a:p>
          <a:endParaRPr lang="en-US"/>
        </a:p>
      </dgm:t>
    </dgm:pt>
    <dgm:pt modelId="{24F8F93A-77BB-47A1-BFE1-E79AB9D5B85B}">
      <dgm:prSet/>
      <dgm:spPr/>
      <dgm:t>
        <a:bodyPr/>
        <a:lstStyle/>
        <a:p>
          <a:r>
            <a:rPr lang="fi-FI"/>
            <a:t>Ohjevideo rekisteröitymiseen: </a:t>
          </a:r>
          <a:r>
            <a:rPr lang="fi-FI">
              <a:hlinkClick xmlns:r="http://schemas.openxmlformats.org/officeDocument/2006/relationships" r:id="rId3"/>
            </a:rPr>
            <a:t>Lähellä.fi-ohjeet - rekisteröityminen</a:t>
          </a:r>
          <a:endParaRPr lang="en-US"/>
        </a:p>
      </dgm:t>
    </dgm:pt>
    <dgm:pt modelId="{3DF53B2D-D99A-49CA-9E4F-97AF7C15D6F2}" type="parTrans" cxnId="{9E21AAE3-CFE0-4D16-AB5A-862509BC131A}">
      <dgm:prSet/>
      <dgm:spPr/>
      <dgm:t>
        <a:bodyPr/>
        <a:lstStyle/>
        <a:p>
          <a:endParaRPr lang="en-US"/>
        </a:p>
      </dgm:t>
    </dgm:pt>
    <dgm:pt modelId="{76BF4392-5026-4005-BC2A-8DEE77ABC6A8}" type="sibTrans" cxnId="{9E21AAE3-CFE0-4D16-AB5A-862509BC131A}">
      <dgm:prSet/>
      <dgm:spPr/>
      <dgm:t>
        <a:bodyPr/>
        <a:lstStyle/>
        <a:p>
          <a:endParaRPr lang="en-US"/>
        </a:p>
      </dgm:t>
    </dgm:pt>
    <dgm:pt modelId="{D4219DB7-2EF9-4CE0-B0E1-2A4E9CF7A50C}" type="pres">
      <dgm:prSet presAssocID="{68F213AB-677C-4BC6-8DE5-F74A561A8BBB}" presName="root" presStyleCnt="0">
        <dgm:presLayoutVars>
          <dgm:dir/>
          <dgm:resizeHandles val="exact"/>
        </dgm:presLayoutVars>
      </dgm:prSet>
      <dgm:spPr/>
    </dgm:pt>
    <dgm:pt modelId="{6BCD98E4-7A20-45FC-B5C3-5A3AB415BAEE}" type="pres">
      <dgm:prSet presAssocID="{158F4AE1-FF6F-4703-A3A3-44D0337FEE91}" presName="compNode" presStyleCnt="0"/>
      <dgm:spPr/>
    </dgm:pt>
    <dgm:pt modelId="{5652AE0D-7A9F-433C-AAF9-63E0ADDB44FC}" type="pres">
      <dgm:prSet presAssocID="{158F4AE1-FF6F-4703-A3A3-44D0337FEE91}" presName="bgRect" presStyleLbl="bgShp" presStyleIdx="0" presStyleCnt="3"/>
      <dgm:spPr/>
    </dgm:pt>
    <dgm:pt modelId="{D4E5ECA9-5365-4BC4-A333-A0A6A0C01538}" type="pres">
      <dgm:prSet presAssocID="{158F4AE1-FF6F-4703-A3A3-44D0337FEE91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F4D0D78-B225-402D-AE18-95F40928EE03}" type="pres">
      <dgm:prSet presAssocID="{158F4AE1-FF6F-4703-A3A3-44D0337FEE91}" presName="spaceRect" presStyleCnt="0"/>
      <dgm:spPr/>
    </dgm:pt>
    <dgm:pt modelId="{CE45D8C0-F6C7-4977-B646-787AB45FFBF3}" type="pres">
      <dgm:prSet presAssocID="{158F4AE1-FF6F-4703-A3A3-44D0337FEE91}" presName="parTx" presStyleLbl="revTx" presStyleIdx="0" presStyleCnt="3">
        <dgm:presLayoutVars>
          <dgm:chMax val="0"/>
          <dgm:chPref val="0"/>
        </dgm:presLayoutVars>
      </dgm:prSet>
      <dgm:spPr/>
    </dgm:pt>
    <dgm:pt modelId="{837AF328-5C05-4D7B-B8B8-29D022EF3F9F}" type="pres">
      <dgm:prSet presAssocID="{CBB87E72-0FE4-45B9-8BEA-08FCE05077C4}" presName="sibTrans" presStyleCnt="0"/>
      <dgm:spPr/>
    </dgm:pt>
    <dgm:pt modelId="{D2C59BEC-AA29-4757-8657-D5E13ECE93E7}" type="pres">
      <dgm:prSet presAssocID="{20CC7D99-7479-4705-946C-4F1801BE88FC}" presName="compNode" presStyleCnt="0"/>
      <dgm:spPr/>
    </dgm:pt>
    <dgm:pt modelId="{B577A549-B06C-42E8-8C3F-9EE77524DD36}" type="pres">
      <dgm:prSet presAssocID="{20CC7D99-7479-4705-946C-4F1801BE88FC}" presName="bgRect" presStyleLbl="bgShp" presStyleIdx="1" presStyleCnt="3"/>
      <dgm:spPr/>
    </dgm:pt>
    <dgm:pt modelId="{BC13AA02-58A4-421D-9509-AF734E296867}" type="pres">
      <dgm:prSet presAssocID="{20CC7D99-7479-4705-946C-4F1801BE88FC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itin"/>
        </a:ext>
      </dgm:extLst>
    </dgm:pt>
    <dgm:pt modelId="{CA735E6B-C9D0-4252-93B4-911960BDA407}" type="pres">
      <dgm:prSet presAssocID="{20CC7D99-7479-4705-946C-4F1801BE88FC}" presName="spaceRect" presStyleCnt="0"/>
      <dgm:spPr/>
    </dgm:pt>
    <dgm:pt modelId="{1D90B27A-C4C4-4F0B-8C45-76301F17BDA0}" type="pres">
      <dgm:prSet presAssocID="{20CC7D99-7479-4705-946C-4F1801BE88FC}" presName="parTx" presStyleLbl="revTx" presStyleIdx="1" presStyleCnt="3">
        <dgm:presLayoutVars>
          <dgm:chMax val="0"/>
          <dgm:chPref val="0"/>
        </dgm:presLayoutVars>
      </dgm:prSet>
      <dgm:spPr/>
    </dgm:pt>
    <dgm:pt modelId="{9434D083-5EDA-402A-971B-4C43AAE8DEDD}" type="pres">
      <dgm:prSet presAssocID="{56D1F542-E89C-4126-981E-25CFD54C4049}" presName="sibTrans" presStyleCnt="0"/>
      <dgm:spPr/>
    </dgm:pt>
    <dgm:pt modelId="{F6C96FD8-F96C-483D-8B6B-AAA20CEE4D11}" type="pres">
      <dgm:prSet presAssocID="{24F8F93A-77BB-47A1-BFE1-E79AB9D5B85B}" presName="compNode" presStyleCnt="0"/>
      <dgm:spPr/>
    </dgm:pt>
    <dgm:pt modelId="{6CF26F53-A7E9-4825-834C-227C66C756EF}" type="pres">
      <dgm:prSet presAssocID="{24F8F93A-77BB-47A1-BFE1-E79AB9D5B85B}" presName="bgRect" presStyleLbl="bgShp" presStyleIdx="2" presStyleCnt="3"/>
      <dgm:spPr/>
    </dgm:pt>
    <dgm:pt modelId="{5DDD9FD4-688C-4C63-8D10-9E9028D1F9B0}" type="pres">
      <dgm:prSet presAssocID="{24F8F93A-77BB-47A1-BFE1-E79AB9D5B85B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uokaavio"/>
        </a:ext>
      </dgm:extLst>
    </dgm:pt>
    <dgm:pt modelId="{42883AA8-9B08-45F2-B078-5490BF8ACF3E}" type="pres">
      <dgm:prSet presAssocID="{24F8F93A-77BB-47A1-BFE1-E79AB9D5B85B}" presName="spaceRect" presStyleCnt="0"/>
      <dgm:spPr/>
    </dgm:pt>
    <dgm:pt modelId="{87DDD8B2-DFB6-4B13-98E7-BC1FA248A772}" type="pres">
      <dgm:prSet presAssocID="{24F8F93A-77BB-47A1-BFE1-E79AB9D5B85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C4E0D13-4146-4656-99E1-45BF1D027290}" srcId="{68F213AB-677C-4BC6-8DE5-F74A561A8BBB}" destId="{158F4AE1-FF6F-4703-A3A3-44D0337FEE91}" srcOrd="0" destOrd="0" parTransId="{EDBC6387-0CAC-4C3B-AA1F-57F066276400}" sibTransId="{CBB87E72-0FE4-45B9-8BEA-08FCE05077C4}"/>
    <dgm:cxn modelId="{2CF3A414-4902-459B-9898-327B5BDAB078}" type="presOf" srcId="{158F4AE1-FF6F-4703-A3A3-44D0337FEE91}" destId="{CE45D8C0-F6C7-4977-B646-787AB45FFBF3}" srcOrd="0" destOrd="0" presId="urn:microsoft.com/office/officeart/2018/2/layout/IconVerticalSolidList"/>
    <dgm:cxn modelId="{CA38414B-28B1-4E59-88BB-64C9216DE568}" type="presOf" srcId="{20CC7D99-7479-4705-946C-4F1801BE88FC}" destId="{1D90B27A-C4C4-4F0B-8C45-76301F17BDA0}" srcOrd="0" destOrd="0" presId="urn:microsoft.com/office/officeart/2018/2/layout/IconVerticalSolidList"/>
    <dgm:cxn modelId="{272E36E1-605B-4280-B5C4-911AE7ED1813}" srcId="{68F213AB-677C-4BC6-8DE5-F74A561A8BBB}" destId="{20CC7D99-7479-4705-946C-4F1801BE88FC}" srcOrd="1" destOrd="0" parTransId="{BF2E58FA-567A-45F4-8900-3DB6661D2231}" sibTransId="{56D1F542-E89C-4126-981E-25CFD54C4049}"/>
    <dgm:cxn modelId="{9E21AAE3-CFE0-4D16-AB5A-862509BC131A}" srcId="{68F213AB-677C-4BC6-8DE5-F74A561A8BBB}" destId="{24F8F93A-77BB-47A1-BFE1-E79AB9D5B85B}" srcOrd="2" destOrd="0" parTransId="{3DF53B2D-D99A-49CA-9E4F-97AF7C15D6F2}" sibTransId="{76BF4392-5026-4005-BC2A-8DEE77ABC6A8}"/>
    <dgm:cxn modelId="{3657D9E3-3D09-4C9E-9794-877747E8D995}" type="presOf" srcId="{68F213AB-677C-4BC6-8DE5-F74A561A8BBB}" destId="{D4219DB7-2EF9-4CE0-B0E1-2A4E9CF7A50C}" srcOrd="0" destOrd="0" presId="urn:microsoft.com/office/officeart/2018/2/layout/IconVerticalSolidList"/>
    <dgm:cxn modelId="{F22373EA-D268-4199-BEF9-2164397F57D7}" type="presOf" srcId="{24F8F93A-77BB-47A1-BFE1-E79AB9D5B85B}" destId="{87DDD8B2-DFB6-4B13-98E7-BC1FA248A772}" srcOrd="0" destOrd="0" presId="urn:microsoft.com/office/officeart/2018/2/layout/IconVerticalSolidList"/>
    <dgm:cxn modelId="{4EED0650-1EE4-44EF-AF38-9A2B18FDCC1E}" type="presParOf" srcId="{D4219DB7-2EF9-4CE0-B0E1-2A4E9CF7A50C}" destId="{6BCD98E4-7A20-45FC-B5C3-5A3AB415BAEE}" srcOrd="0" destOrd="0" presId="urn:microsoft.com/office/officeart/2018/2/layout/IconVerticalSolidList"/>
    <dgm:cxn modelId="{E40B3589-857A-4BB3-80DB-F11CF73CE7A5}" type="presParOf" srcId="{6BCD98E4-7A20-45FC-B5C3-5A3AB415BAEE}" destId="{5652AE0D-7A9F-433C-AAF9-63E0ADDB44FC}" srcOrd="0" destOrd="0" presId="urn:microsoft.com/office/officeart/2018/2/layout/IconVerticalSolidList"/>
    <dgm:cxn modelId="{689BFE6C-B39E-4228-941A-59F95C26BA20}" type="presParOf" srcId="{6BCD98E4-7A20-45FC-B5C3-5A3AB415BAEE}" destId="{D4E5ECA9-5365-4BC4-A333-A0A6A0C01538}" srcOrd="1" destOrd="0" presId="urn:microsoft.com/office/officeart/2018/2/layout/IconVerticalSolidList"/>
    <dgm:cxn modelId="{A6CD0817-598D-44B5-B570-300988AB067D}" type="presParOf" srcId="{6BCD98E4-7A20-45FC-B5C3-5A3AB415BAEE}" destId="{8F4D0D78-B225-402D-AE18-95F40928EE03}" srcOrd="2" destOrd="0" presId="urn:microsoft.com/office/officeart/2018/2/layout/IconVerticalSolidList"/>
    <dgm:cxn modelId="{0E3791E9-458D-4FB1-AE94-9CD8C4046A0D}" type="presParOf" srcId="{6BCD98E4-7A20-45FC-B5C3-5A3AB415BAEE}" destId="{CE45D8C0-F6C7-4977-B646-787AB45FFBF3}" srcOrd="3" destOrd="0" presId="urn:microsoft.com/office/officeart/2018/2/layout/IconVerticalSolidList"/>
    <dgm:cxn modelId="{94ACD854-57DD-4011-8DC0-8535304653F9}" type="presParOf" srcId="{D4219DB7-2EF9-4CE0-B0E1-2A4E9CF7A50C}" destId="{837AF328-5C05-4D7B-B8B8-29D022EF3F9F}" srcOrd="1" destOrd="0" presId="urn:microsoft.com/office/officeart/2018/2/layout/IconVerticalSolidList"/>
    <dgm:cxn modelId="{21ACD0D5-0D11-462F-8DFD-AAE7183EAFB5}" type="presParOf" srcId="{D4219DB7-2EF9-4CE0-B0E1-2A4E9CF7A50C}" destId="{D2C59BEC-AA29-4757-8657-D5E13ECE93E7}" srcOrd="2" destOrd="0" presId="urn:microsoft.com/office/officeart/2018/2/layout/IconVerticalSolidList"/>
    <dgm:cxn modelId="{7A57E7EB-F032-4579-88D2-36BEED230C68}" type="presParOf" srcId="{D2C59BEC-AA29-4757-8657-D5E13ECE93E7}" destId="{B577A549-B06C-42E8-8C3F-9EE77524DD36}" srcOrd="0" destOrd="0" presId="urn:microsoft.com/office/officeart/2018/2/layout/IconVerticalSolidList"/>
    <dgm:cxn modelId="{E951CE46-7A63-4D10-BFF7-C59B293AFB83}" type="presParOf" srcId="{D2C59BEC-AA29-4757-8657-D5E13ECE93E7}" destId="{BC13AA02-58A4-421D-9509-AF734E296867}" srcOrd="1" destOrd="0" presId="urn:microsoft.com/office/officeart/2018/2/layout/IconVerticalSolidList"/>
    <dgm:cxn modelId="{44CB54A2-9B1D-49C0-AB74-8E89171EEFF9}" type="presParOf" srcId="{D2C59BEC-AA29-4757-8657-D5E13ECE93E7}" destId="{CA735E6B-C9D0-4252-93B4-911960BDA407}" srcOrd="2" destOrd="0" presId="urn:microsoft.com/office/officeart/2018/2/layout/IconVerticalSolidList"/>
    <dgm:cxn modelId="{5CBF86C7-0F34-4152-BC73-60CB1B7C914D}" type="presParOf" srcId="{D2C59BEC-AA29-4757-8657-D5E13ECE93E7}" destId="{1D90B27A-C4C4-4F0B-8C45-76301F17BDA0}" srcOrd="3" destOrd="0" presId="urn:microsoft.com/office/officeart/2018/2/layout/IconVerticalSolidList"/>
    <dgm:cxn modelId="{560F9F9C-9973-4C9B-AB84-5AF518ED5F04}" type="presParOf" srcId="{D4219DB7-2EF9-4CE0-B0E1-2A4E9CF7A50C}" destId="{9434D083-5EDA-402A-971B-4C43AAE8DEDD}" srcOrd="3" destOrd="0" presId="urn:microsoft.com/office/officeart/2018/2/layout/IconVerticalSolidList"/>
    <dgm:cxn modelId="{7BF7F235-0D59-4F60-BD09-B806A1BFC817}" type="presParOf" srcId="{D4219DB7-2EF9-4CE0-B0E1-2A4E9CF7A50C}" destId="{F6C96FD8-F96C-483D-8B6B-AAA20CEE4D11}" srcOrd="4" destOrd="0" presId="urn:microsoft.com/office/officeart/2018/2/layout/IconVerticalSolidList"/>
    <dgm:cxn modelId="{27E5B6A5-A386-4E6D-B0BD-D3FAA028EEEE}" type="presParOf" srcId="{F6C96FD8-F96C-483D-8B6B-AAA20CEE4D11}" destId="{6CF26F53-A7E9-4825-834C-227C66C756EF}" srcOrd="0" destOrd="0" presId="urn:microsoft.com/office/officeart/2018/2/layout/IconVerticalSolidList"/>
    <dgm:cxn modelId="{49EA262D-D2E3-4679-BFC6-FE660333B225}" type="presParOf" srcId="{F6C96FD8-F96C-483D-8B6B-AAA20CEE4D11}" destId="{5DDD9FD4-688C-4C63-8D10-9E9028D1F9B0}" srcOrd="1" destOrd="0" presId="urn:microsoft.com/office/officeart/2018/2/layout/IconVerticalSolidList"/>
    <dgm:cxn modelId="{2896F761-4DC1-4D61-ADB3-74BFA9F20E28}" type="presParOf" srcId="{F6C96FD8-F96C-483D-8B6B-AAA20CEE4D11}" destId="{42883AA8-9B08-45F2-B078-5490BF8ACF3E}" srcOrd="2" destOrd="0" presId="urn:microsoft.com/office/officeart/2018/2/layout/IconVerticalSolidList"/>
    <dgm:cxn modelId="{9AA8DBB1-B902-4A52-B8A9-A67986A816E1}" type="presParOf" srcId="{F6C96FD8-F96C-483D-8B6B-AAA20CEE4D11}" destId="{87DDD8B2-DFB6-4B13-98E7-BC1FA248A7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4D81B-6736-49DD-B0B2-C33DEB1C0B18}">
      <dsp:nvSpPr>
        <dsp:cNvPr id="0" name=""/>
        <dsp:cNvSpPr/>
      </dsp:nvSpPr>
      <dsp:spPr>
        <a:xfrm>
          <a:off x="6200" y="10825"/>
          <a:ext cx="1267128" cy="126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14DE0-83BA-447B-AB1F-EFF37E178C6F}">
      <dsp:nvSpPr>
        <dsp:cNvPr id="0" name=""/>
        <dsp:cNvSpPr/>
      </dsp:nvSpPr>
      <dsp:spPr>
        <a:xfrm>
          <a:off x="6200" y="1417354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400" kern="1200"/>
            <a:t>Organisaation poistaminen:</a:t>
          </a:r>
          <a:endParaRPr lang="en-US" sz="2400" kern="1200"/>
        </a:p>
      </dsp:txBody>
      <dsp:txXfrm>
        <a:off x="6200" y="1417354"/>
        <a:ext cx="3620367" cy="543055"/>
      </dsp:txXfrm>
    </dsp:sp>
    <dsp:sp modelId="{A64187DE-32B3-4F55-8C2C-745839C7530C}">
      <dsp:nvSpPr>
        <dsp:cNvPr id="0" name=""/>
        <dsp:cNvSpPr/>
      </dsp:nvSpPr>
      <dsp:spPr>
        <a:xfrm>
          <a:off x="6200" y="2025246"/>
          <a:ext cx="3620367" cy="122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Kirjaudu sisään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Organisaation hallintasivu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Yläpalkki: Organisaatio, oikea laita: poista</a:t>
          </a:r>
          <a:endParaRPr lang="en-US" sz="1700" kern="1200" dirty="0"/>
        </a:p>
      </dsp:txBody>
      <dsp:txXfrm>
        <a:off x="6200" y="2025246"/>
        <a:ext cx="3620367" cy="1227431"/>
      </dsp:txXfrm>
    </dsp:sp>
    <dsp:sp modelId="{CB490CC4-697D-45F2-9156-B5F23C062A0E}">
      <dsp:nvSpPr>
        <dsp:cNvPr id="0" name=""/>
        <dsp:cNvSpPr/>
      </dsp:nvSpPr>
      <dsp:spPr>
        <a:xfrm>
          <a:off x="4260132" y="10825"/>
          <a:ext cx="1267128" cy="126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DA18A-642E-40F2-B292-A2FF658F41FA}">
      <dsp:nvSpPr>
        <dsp:cNvPr id="0" name=""/>
        <dsp:cNvSpPr/>
      </dsp:nvSpPr>
      <dsp:spPr>
        <a:xfrm>
          <a:off x="4260132" y="1417354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400" kern="1200"/>
            <a:t>Käyttäjätunnus:</a:t>
          </a:r>
          <a:endParaRPr lang="en-US" sz="2400" kern="1200"/>
        </a:p>
      </dsp:txBody>
      <dsp:txXfrm>
        <a:off x="4260132" y="1417354"/>
        <a:ext cx="3620367" cy="543055"/>
      </dsp:txXfrm>
    </dsp:sp>
    <dsp:sp modelId="{3E5CE30E-7E3C-466C-A4D6-B30E6CD085A3}">
      <dsp:nvSpPr>
        <dsp:cNvPr id="0" name=""/>
        <dsp:cNvSpPr/>
      </dsp:nvSpPr>
      <dsp:spPr>
        <a:xfrm>
          <a:off x="4260132" y="2025246"/>
          <a:ext cx="3620367" cy="122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Kirjaudu sisään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Oikea yläkulma, ukkelin kuva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Omat tiedot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Oikea reuna: poista</a:t>
          </a:r>
          <a:endParaRPr lang="en-US" sz="1700" kern="1200"/>
        </a:p>
      </dsp:txBody>
      <dsp:txXfrm>
        <a:off x="4260132" y="2025246"/>
        <a:ext cx="3620367" cy="1227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2AE0D-7A9F-433C-AAF9-63E0ADDB44FC}">
      <dsp:nvSpPr>
        <dsp:cNvPr id="0" name=""/>
        <dsp:cNvSpPr/>
      </dsp:nvSpPr>
      <dsp:spPr>
        <a:xfrm>
          <a:off x="0" y="398"/>
          <a:ext cx="7886700" cy="9322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5ECA9-5365-4BC4-A333-A0A6A0C01538}">
      <dsp:nvSpPr>
        <dsp:cNvPr id="0" name=""/>
        <dsp:cNvSpPr/>
      </dsp:nvSpPr>
      <dsp:spPr>
        <a:xfrm>
          <a:off x="281991" y="210143"/>
          <a:ext cx="512711" cy="512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5D8C0-F6C7-4977-B646-787AB45FFBF3}">
      <dsp:nvSpPr>
        <dsp:cNvPr id="0" name=""/>
        <dsp:cNvSpPr/>
      </dsp:nvSpPr>
      <dsp:spPr>
        <a:xfrm>
          <a:off x="1076693" y="398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>
              <a:hlinkClick xmlns:r="http://schemas.openxmlformats.org/officeDocument/2006/relationships" r:id="rId3"/>
            </a:rPr>
            <a:t>KÄYTTÖOHJEET (1).pdf</a:t>
          </a:r>
          <a:endParaRPr lang="en-US" sz="2500" kern="1200"/>
        </a:p>
      </dsp:txBody>
      <dsp:txXfrm>
        <a:off x="1076693" y="398"/>
        <a:ext cx="6810006" cy="932202"/>
      </dsp:txXfrm>
    </dsp:sp>
    <dsp:sp modelId="{B577A549-B06C-42E8-8C3F-9EE77524DD36}">
      <dsp:nvSpPr>
        <dsp:cNvPr id="0" name=""/>
        <dsp:cNvSpPr/>
      </dsp:nvSpPr>
      <dsp:spPr>
        <a:xfrm>
          <a:off x="0" y="1165650"/>
          <a:ext cx="7886700" cy="9322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3AA02-58A4-421D-9509-AF734E296867}">
      <dsp:nvSpPr>
        <dsp:cNvPr id="0" name=""/>
        <dsp:cNvSpPr/>
      </dsp:nvSpPr>
      <dsp:spPr>
        <a:xfrm>
          <a:off x="281991" y="1375396"/>
          <a:ext cx="512711" cy="51271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0B27A-C4C4-4F0B-8C45-76301F17BDA0}">
      <dsp:nvSpPr>
        <dsp:cNvPr id="0" name=""/>
        <dsp:cNvSpPr/>
      </dsp:nvSpPr>
      <dsp:spPr>
        <a:xfrm>
          <a:off x="1076693" y="1165650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>
              <a:hlinkClick xmlns:r="http://schemas.openxmlformats.org/officeDocument/2006/relationships" r:id="rId6"/>
            </a:rPr>
            <a:t>Lähellä.fi | Palvelun käyttöohjeet</a:t>
          </a:r>
          <a:endParaRPr lang="en-US" sz="2500" kern="1200"/>
        </a:p>
      </dsp:txBody>
      <dsp:txXfrm>
        <a:off x="1076693" y="1165650"/>
        <a:ext cx="6810006" cy="932202"/>
      </dsp:txXfrm>
    </dsp:sp>
    <dsp:sp modelId="{6CF26F53-A7E9-4825-834C-227C66C756EF}">
      <dsp:nvSpPr>
        <dsp:cNvPr id="0" name=""/>
        <dsp:cNvSpPr/>
      </dsp:nvSpPr>
      <dsp:spPr>
        <a:xfrm>
          <a:off x="0" y="2330903"/>
          <a:ext cx="7886700" cy="9322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D9FD4-688C-4C63-8D10-9E9028D1F9B0}">
      <dsp:nvSpPr>
        <dsp:cNvPr id="0" name=""/>
        <dsp:cNvSpPr/>
      </dsp:nvSpPr>
      <dsp:spPr>
        <a:xfrm>
          <a:off x="281991" y="2540649"/>
          <a:ext cx="512711" cy="512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DD8B2-DFB6-4B13-98E7-BC1FA248A772}">
      <dsp:nvSpPr>
        <dsp:cNvPr id="0" name=""/>
        <dsp:cNvSpPr/>
      </dsp:nvSpPr>
      <dsp:spPr>
        <a:xfrm>
          <a:off x="1076693" y="2330903"/>
          <a:ext cx="6810006" cy="9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58" tIns="98658" rIns="98658" bIns="986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Ohjevideo rekisteröitymiseen: </a:t>
          </a:r>
          <a:r>
            <a:rPr lang="fi-FI" sz="2500" kern="1200">
              <a:hlinkClick xmlns:r="http://schemas.openxmlformats.org/officeDocument/2006/relationships" r:id="rId9"/>
            </a:rPr>
            <a:t>Lähellä.fi-ohjeet - rekisteröityminen</a:t>
          </a:r>
          <a:endParaRPr lang="en-US" sz="2500" kern="1200"/>
        </a:p>
      </dsp:txBody>
      <dsp:txXfrm>
        <a:off x="1076693" y="2330903"/>
        <a:ext cx="6810006" cy="93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51DDE-9C19-F646-9393-3E2E98F6C21C}" type="datetimeFigureOut">
              <a:rPr lang="en-FI" smtClean="0"/>
              <a:t>03/13/2026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2CE3-16B1-8046-ABB2-2BEED4FF8FC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725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2A75B4-6333-70F2-A253-95FF030F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27024"/>
            <a:ext cx="6858000" cy="1790700"/>
          </a:xfrm>
        </p:spPr>
        <p:txBody>
          <a:bodyPr anchor="b"/>
          <a:lstStyle>
            <a:lvl1pPr algn="ctr">
              <a:lnSpc>
                <a:spcPct val="80000"/>
              </a:lnSpc>
              <a:defRPr sz="45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stamala_etusivu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85438" y="1457089"/>
            <a:ext cx="3939453" cy="797041"/>
          </a:xfrm>
        </p:spPr>
        <p:txBody>
          <a:bodyPr anchor="t">
            <a:normAutofit/>
          </a:bodyPr>
          <a:lstStyle>
            <a:lvl1pPr algn="ctr">
              <a:spcAft>
                <a:spcPts val="1200"/>
              </a:spcAft>
              <a:defRPr sz="2200"/>
            </a:lvl1pPr>
          </a:lstStyle>
          <a:p>
            <a:r>
              <a:rPr lang="fi-FI" dirty="0"/>
              <a:t>LOREM IPSUM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5438" y="2280490"/>
            <a:ext cx="3939453" cy="421435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Valinnainen apuotsikko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46622" y="4096130"/>
            <a:ext cx="2095103" cy="54752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84738" y="3135313"/>
            <a:ext cx="3940175" cy="381762"/>
          </a:xfrm>
        </p:spPr>
        <p:txBody>
          <a:bodyPr>
            <a:noAutofit/>
          </a:bodyPr>
          <a:lstStyle>
            <a:lvl1pPr algn="ctr">
              <a:buNone/>
              <a:defRPr sz="1000"/>
            </a:lvl1pPr>
          </a:lstStyle>
          <a:p>
            <a:pPr lvl="0"/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Etunimi Sukunimi, tapahtuma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884738" y="639468"/>
            <a:ext cx="3940175" cy="195263"/>
          </a:xfrm>
        </p:spPr>
        <p:txBody>
          <a:bodyPr>
            <a:noAutofit/>
          </a:bodyPr>
          <a:lstStyle>
            <a:lvl1pPr algn="ctr">
              <a:buNone/>
              <a:defRPr sz="80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fi-FI" dirty="0" err="1"/>
              <a:t>www.sastamala.fi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5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50268" y="1652352"/>
            <a:ext cx="5843465" cy="823401"/>
          </a:xfrm>
        </p:spPr>
        <p:txBody>
          <a:bodyPr anchor="t">
            <a:normAutofit/>
          </a:bodyPr>
          <a:lstStyle>
            <a:lvl1pPr algn="ctr">
              <a:spcAft>
                <a:spcPts val="1200"/>
              </a:spcAft>
              <a:defRPr sz="2200"/>
            </a:lvl1pPr>
          </a:lstStyle>
          <a:p>
            <a:r>
              <a:rPr lang="fi-FI" dirty="0"/>
              <a:t>LOREM IPSUM</a:t>
            </a:r>
            <a:br>
              <a:rPr lang="fi-FI" dirty="0"/>
            </a:br>
            <a:r>
              <a:rPr lang="fi-FI" dirty="0"/>
              <a:t>ESITYKSEN PÄÄPTSIKKO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48" y="2475753"/>
            <a:ext cx="5843104" cy="421435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Valinnainen apuotsikko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50358" y="3330576"/>
            <a:ext cx="5843284" cy="279755"/>
          </a:xfrm>
        </p:spPr>
        <p:txBody>
          <a:bodyPr>
            <a:noAutofit/>
          </a:bodyPr>
          <a:lstStyle>
            <a:lvl1pPr algn="ctr">
              <a:buNone/>
              <a:defRPr sz="1000"/>
            </a:lvl1pPr>
          </a:lstStyle>
          <a:p>
            <a:pPr lvl="0"/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Etunimi Sukunimi, tapahtuma 2022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601913" y="834731"/>
            <a:ext cx="3940175" cy="195263"/>
          </a:xfrm>
        </p:spPr>
        <p:txBody>
          <a:bodyPr>
            <a:noAutofit/>
          </a:bodyPr>
          <a:lstStyle>
            <a:lvl1pPr algn="ctr">
              <a:buNone/>
              <a:defRPr sz="80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fi-FI" dirty="0" err="1"/>
              <a:t>www.sastamala.fi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15E5F-705C-25B6-5300-F4AAB407CF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5D1FB-EEB2-A2B8-CF0A-3C0779650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28568"/>
            <a:ext cx="7886700" cy="1691312"/>
          </a:xfrm>
        </p:spPr>
        <p:txBody>
          <a:bodyPr anchor="b"/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40559"/>
            <a:ext cx="7886700" cy="4394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EE2B4-E505-43F0-04C8-F8A59F314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E1B202-DF92-4C9D-8C1B-4603167BA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831CD0-4C90-643D-4C6F-DFB7E7A61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0D8D47-F774-E413-AC8B-E1707CFB0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23EF8E-520E-638B-1A13-A22979FA7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9039DF-25E5-555A-84E6-3FE1C984A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3152-0252-1E4E-BE70-864784E4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A3103152-0252-1E4E-BE70-864784E45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Segoe UI" panose="020B0502040204020203" pitchFamily="34" charset="0"/>
          <a:ea typeface="Verdana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fi-FI" dirty="0"/>
              <a:t>16.11.2022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16016576-6F3F-124A-A8E1-7A284BA30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Segoe UI" panose="020B0502040204020203" pitchFamily="34" charset="0"/>
          <a:ea typeface="Verdana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tu.rautanen@sastamala.fi" TargetMode="External"/><Relationship Id="rId2" Type="http://schemas.openxmlformats.org/officeDocument/2006/relationships/hyperlink" Target="mailto:Info@lahella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&#228;hell&#228;pro.fi/" TargetMode="External"/><Relationship Id="rId2" Type="http://schemas.openxmlformats.org/officeDocument/2006/relationships/hyperlink" Target="https://l&#228;hell&#228;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astamala.fi/arki-ja-vapaa-aika/jarjestoyhteisty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ctrTitle"/>
          </p:nvPr>
        </p:nvSpPr>
        <p:spPr>
          <a:xfrm>
            <a:off x="4885438" y="1502809"/>
            <a:ext cx="3939453" cy="7476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Lähellä.fi -</a:t>
            </a:r>
            <a:r>
              <a:rPr lang="en-US" dirty="0" err="1"/>
              <a:t>palvelu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6" name="Subtitle 35"/>
          <p:cNvSpPr>
            <a:spLocks noGrp="1"/>
          </p:cNvSpPr>
          <p:nvPr>
            <p:ph type="subTitle" idx="1"/>
          </p:nvPr>
        </p:nvSpPr>
        <p:spPr>
          <a:xfrm>
            <a:off x="4885438" y="2280490"/>
            <a:ext cx="3939453" cy="916420"/>
          </a:xfrm>
        </p:spPr>
        <p:txBody>
          <a:bodyPr>
            <a:normAutofit/>
          </a:bodyPr>
          <a:lstStyle/>
          <a:p>
            <a:r>
              <a:rPr lang="en-US" dirty="0" err="1"/>
              <a:t>Järjestöilta</a:t>
            </a:r>
            <a:r>
              <a:rPr lang="en-US" dirty="0"/>
              <a:t> 12.3.2026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www.sastamala.fi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CC83D-1D8E-C78E-E38A-7B23A485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Tukea ja apua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EA9633-73D9-4A67-DFB2-26D9FB179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Lähellä.fi –palvelu</a:t>
            </a:r>
          </a:p>
          <a:p>
            <a:r>
              <a:rPr lang="fi-FI" dirty="0"/>
              <a:t>Yleinen sähköpostiosoite: </a:t>
            </a:r>
            <a:r>
              <a:rPr lang="fi-FI" dirty="0">
                <a:hlinkClick r:id="rId2"/>
              </a:rPr>
              <a:t>Info@lahella.fi</a:t>
            </a:r>
            <a:endParaRPr lang="fi-FI" dirty="0"/>
          </a:p>
          <a:p>
            <a:r>
              <a:rPr lang="fi-FI" dirty="0"/>
              <a:t>Käyttötuki: esim. etusivun alalaidasta. Kirjautuneena organisaation hallintasivun etusivulta. Vastaus 3 arkipäivän sisällä.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Sastamalan kaupunki</a:t>
            </a:r>
          </a:p>
          <a:p>
            <a:r>
              <a:rPr lang="fi-FI" dirty="0"/>
              <a:t>Satu Rautanen, </a:t>
            </a:r>
            <a:r>
              <a:rPr lang="fi-FI" dirty="0">
                <a:hlinkClick r:id="rId3"/>
              </a:rPr>
              <a:t>satu.rautanen@sastamala.fi</a:t>
            </a:r>
            <a:endParaRPr lang="fi-FI" dirty="0"/>
          </a:p>
          <a:p>
            <a:r>
              <a:rPr lang="fi-FI" dirty="0"/>
              <a:t>P. </a:t>
            </a:r>
            <a:r>
              <a:rPr lang="fi-FI"/>
              <a:t>040 </a:t>
            </a:r>
            <a:r>
              <a:rPr lang="fi-FI" dirty="0"/>
              <a:t>5194885</a:t>
            </a:r>
          </a:p>
        </p:txBody>
      </p:sp>
    </p:spTree>
    <p:extLst>
      <p:ext uri="{BB962C8B-B14F-4D97-AF65-F5344CB8AC3E}">
        <p14:creationId xmlns:p14="http://schemas.microsoft.com/office/powerpoint/2010/main" val="214754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4182"/>
            <a:ext cx="7886700" cy="460674"/>
          </a:xfrm>
        </p:spPr>
        <p:txBody>
          <a:bodyPr>
            <a:noAutofit/>
          </a:bodyPr>
          <a:lstStyle/>
          <a:p>
            <a:r>
              <a:rPr lang="en-US" sz="3200" dirty="0" err="1"/>
              <a:t>Tietoa</a:t>
            </a:r>
            <a:r>
              <a:rPr lang="en-US" sz="3200" dirty="0"/>
              <a:t> Lähellä.fi -</a:t>
            </a:r>
            <a:r>
              <a:rPr lang="en-US" sz="3200" dirty="0" err="1"/>
              <a:t>palvelusta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7" y="1287779"/>
            <a:ext cx="7886700" cy="3521915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Lähellä.fi</a:t>
            </a:r>
            <a:r>
              <a:rPr lang="fi-FI" dirty="0"/>
              <a:t> on tarkoitettu yleishyödyllisen toiminnan esittelyyn. </a:t>
            </a:r>
            <a:r>
              <a:rPr lang="fi-FI" dirty="0">
                <a:hlinkClick r:id="rId2"/>
              </a:rPr>
              <a:t>Lähellä.fi</a:t>
            </a:r>
            <a:r>
              <a:rPr lang="fi-FI" dirty="0"/>
              <a:t>-palvelussa julkaistujen ilmoitusten kohderyhmää ovat tavalliset kansalaiset, jotka etsivät arkeensa tukea ja apua, harrastuksia tai vapaaehtoistehtäviä.</a:t>
            </a:r>
          </a:p>
          <a:p>
            <a:r>
              <a:rPr lang="fi-FI" dirty="0">
                <a:hlinkClick r:id="rId3"/>
              </a:rPr>
              <a:t>Lähelläpro.fi</a:t>
            </a:r>
            <a:r>
              <a:rPr lang="fi-FI" dirty="0"/>
              <a:t>-palvelusta löydät yhdistystoimijoille tarkoitetut ilmoitukset, tiedotteet, tapahtumat ja koulutukset. Esim. kaupunki voi tiedottaa tulevista tapahtumista ja koulutuksista järjestöille.</a:t>
            </a:r>
          </a:p>
          <a:p>
            <a:r>
              <a:rPr lang="fi-FI" dirty="0"/>
              <a:t>Samoilla tunnuksilla pääsee tekemään ilmoituksia molempiin palveluihin. </a:t>
            </a:r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884B797-A079-6F35-8DF2-F24211CF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3"/>
            <a:ext cx="9144000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E41B3E8-1572-C4C5-FCD9-A9BFA48F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29"/>
            <a:ext cx="9144000" cy="49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9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1823C92-B2B9-0601-9646-FD2EFE8A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217"/>
          <a:stretch>
            <a:fillRect/>
          </a:stretch>
        </p:blipFill>
        <p:spPr>
          <a:xfrm>
            <a:off x="0" y="222983"/>
            <a:ext cx="9144000" cy="39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BEFA7-3A58-D877-4CDD-8FD686E8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8BD0FD-36B9-FA4A-E31A-D2AA37ECF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 rekisteröi uuden organisaation, pakollisia tietoja:</a:t>
            </a:r>
          </a:p>
          <a:p>
            <a:pPr lvl="1"/>
            <a:r>
              <a:rPr lang="fi-FI" dirty="0"/>
              <a:t>Organisaation nimi</a:t>
            </a:r>
          </a:p>
          <a:p>
            <a:pPr lvl="1"/>
            <a:r>
              <a:rPr lang="fi-FI" dirty="0"/>
              <a:t>Organisaation tyyppi: </a:t>
            </a:r>
            <a:r>
              <a:rPr lang="fi-FI" sz="1600" dirty="0"/>
              <a:t>Yhdistys tai järjestö, seurakunta, kunta, yhteisö</a:t>
            </a:r>
          </a:p>
          <a:p>
            <a:pPr lvl="1"/>
            <a:r>
              <a:rPr lang="fi-FI" dirty="0"/>
              <a:t>Organisaation kuvaus</a:t>
            </a:r>
          </a:p>
          <a:p>
            <a:pPr lvl="1"/>
            <a:r>
              <a:rPr lang="fi-FI" dirty="0"/>
              <a:t>Toimiala, tämän valikon mukaan tiedot siirtyvät kaupungin nettisivuille -&gt; </a:t>
            </a:r>
            <a:r>
              <a:rPr lang="fi-FI" dirty="0">
                <a:hlinkClick r:id="rId2"/>
              </a:rPr>
              <a:t>Järjestöyhteistyö - Sastamala</a:t>
            </a:r>
            <a:endParaRPr lang="fi-FI" dirty="0"/>
          </a:p>
          <a:p>
            <a:pPr lvl="1"/>
            <a:r>
              <a:rPr lang="fi-FI" dirty="0"/>
              <a:t>Organisaation yhteystiedot:</a:t>
            </a:r>
          </a:p>
          <a:p>
            <a:pPr lvl="2"/>
            <a:r>
              <a:rPr lang="fi-FI" dirty="0"/>
              <a:t>Sähköposti, postinumero ja kaupunki (millä alueella organisaatio toimii)</a:t>
            </a:r>
          </a:p>
          <a:p>
            <a:pPr lvl="2"/>
            <a:r>
              <a:rPr lang="fi-FI" dirty="0" err="1"/>
              <a:t>Huom</a:t>
            </a:r>
            <a:r>
              <a:rPr lang="fi-FI" dirty="0"/>
              <a:t>! Nämä tiedot julkisia, älä laita henkilökohtaisia tietoja.</a:t>
            </a:r>
          </a:p>
        </p:txBody>
      </p:sp>
    </p:spTree>
    <p:extLst>
      <p:ext uri="{BB962C8B-B14F-4D97-AF65-F5344CB8AC3E}">
        <p14:creationId xmlns:p14="http://schemas.microsoft.com/office/powerpoint/2010/main" val="278827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CFE96-FC32-AB46-FA51-8E19AC14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organisaatio luotu ja kirjauduttu sisään: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6EB7B5-3E46-C652-6FE8-4C09B89B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Hallintanäkymä, yläpalkit: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b="1" dirty="0"/>
              <a:t>Organisaation nimi: </a:t>
            </a:r>
            <a:r>
              <a:rPr lang="fi-FI" dirty="0"/>
              <a:t>Yleissivu</a:t>
            </a:r>
          </a:p>
          <a:p>
            <a:pPr marL="342900" lvl="1" indent="0">
              <a:buNone/>
            </a:pPr>
            <a:endParaRPr lang="fi-FI" dirty="0"/>
          </a:p>
          <a:p>
            <a:pPr lvl="1"/>
            <a:r>
              <a:rPr lang="fi-FI" b="1" dirty="0"/>
              <a:t>Toimintailmoitukset: </a:t>
            </a:r>
            <a:r>
              <a:rPr lang="fi-FI" dirty="0"/>
              <a:t>oman organisaation harrastusten ja tapahtumien ilmoittaminen.</a:t>
            </a:r>
          </a:p>
          <a:p>
            <a:pPr lvl="1"/>
            <a:endParaRPr lang="fi-FI" dirty="0"/>
          </a:p>
          <a:p>
            <a:pPr lvl="1"/>
            <a:r>
              <a:rPr lang="fi-FI" b="1" dirty="0"/>
              <a:t>Organisaatio:</a:t>
            </a:r>
          </a:p>
          <a:p>
            <a:pPr lvl="2"/>
            <a:r>
              <a:rPr lang="fi-FI" dirty="0"/>
              <a:t>Muokkaa omia tietoja</a:t>
            </a:r>
          </a:p>
          <a:p>
            <a:pPr lvl="2"/>
            <a:r>
              <a:rPr lang="fi-FI" dirty="0"/>
              <a:t>Hyväksyä uusia käyttäjiä sekä lista nykyisistä käyttäjistä. Kaikki käyttäjät ovat aina saman arvoisia, eli jokainen pystyy hyväksymään käyttäjäpyyntöjä, eikä erillisiä pääkäyttäjiä ole lainkaan.</a:t>
            </a:r>
          </a:p>
          <a:p>
            <a:pPr lvl="2"/>
            <a:r>
              <a:rPr lang="fi-FI" dirty="0"/>
              <a:t>Poistaa organisaation</a:t>
            </a:r>
          </a:p>
          <a:p>
            <a:pPr lvl="2"/>
            <a:endParaRPr lang="fi-FI" dirty="0"/>
          </a:p>
          <a:p>
            <a:pPr marL="685800" lvl="2" indent="0">
              <a:buNone/>
            </a:pPr>
            <a:endParaRPr lang="fi-FI" dirty="0"/>
          </a:p>
          <a:p>
            <a:pPr lvl="1"/>
            <a:r>
              <a:rPr lang="fi-FI" b="1" dirty="0"/>
              <a:t>Viestit: </a:t>
            </a:r>
            <a:r>
              <a:rPr lang="fi-FI" dirty="0"/>
              <a:t>Lähellä.fi –palvelun lähettämiä tiedotteita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8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8AE1E-C490-A0AB-0ED9-452E889C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fi-FI" dirty="0"/>
              <a:t>Organisaation tai käyttäjätunnuksen poistaminen palvelusta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FEC45C6-0F7D-1A67-86E0-EC70465C2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73359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26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FA65C3-11CC-ADA8-8D48-3F12ACA8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fi-FI" dirty="0"/>
              <a:t>Tutustu lisää: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70295CE-0EE0-BE07-8138-BE901EE37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060653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44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7A829"/>
      </a:dk2>
      <a:lt2>
        <a:srgbClr val="F58220"/>
      </a:lt2>
      <a:accent1>
        <a:srgbClr val="0063A8"/>
      </a:accent1>
      <a:accent2>
        <a:srgbClr val="EDF8F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0">
      <a:dk1>
        <a:srgbClr val="000000"/>
      </a:dk1>
      <a:lt1>
        <a:srgbClr val="FFFFFF"/>
      </a:lt1>
      <a:dk2>
        <a:srgbClr val="37A829"/>
      </a:dk2>
      <a:lt2>
        <a:srgbClr val="EA730B"/>
      </a:lt2>
      <a:accent1>
        <a:srgbClr val="0063A8"/>
      </a:accent1>
      <a:accent2>
        <a:srgbClr val="EDF8FF"/>
      </a:accent2>
      <a:accent3>
        <a:srgbClr val="A5A5A5"/>
      </a:accent3>
      <a:accent4>
        <a:srgbClr val="FDB913"/>
      </a:accent4>
      <a:accent5>
        <a:srgbClr val="4CC2F1"/>
      </a:accent5>
      <a:accent6>
        <a:srgbClr val="6EC341"/>
      </a:accent6>
      <a:hlink>
        <a:srgbClr val="BC003B"/>
      </a:hlink>
      <a:folHlink>
        <a:srgbClr val="69026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319</Words>
  <Application>Microsoft Office PowerPoint</Application>
  <PresentationFormat>Näytössä katseltava esitys 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Verdana</vt:lpstr>
      <vt:lpstr>Office Theme</vt:lpstr>
      <vt:lpstr>Custom Design</vt:lpstr>
      <vt:lpstr>Lähellä.fi -palvelu  </vt:lpstr>
      <vt:lpstr>Tietoa Lähellä.fi -palvelusta</vt:lpstr>
      <vt:lpstr>PowerPoint-esitys</vt:lpstr>
      <vt:lpstr>PowerPoint-esitys</vt:lpstr>
      <vt:lpstr>PowerPoint-esitys</vt:lpstr>
      <vt:lpstr>Huomioita:</vt:lpstr>
      <vt:lpstr>Kun organisaatio luotu ja kirjauduttu sisään:</vt:lpstr>
      <vt:lpstr>Organisaation tai käyttäjätunnuksen poistaminen palvelusta</vt:lpstr>
      <vt:lpstr>Tutustu lisää:</vt:lpstr>
      <vt:lpstr>Tukea ja apua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Rautanen Satu</cp:lastModifiedBy>
  <cp:revision>34</cp:revision>
  <dcterms:created xsi:type="dcterms:W3CDTF">2019-02-12T12:22:38Z</dcterms:created>
  <dcterms:modified xsi:type="dcterms:W3CDTF">2026-03-13T06:03:49Z</dcterms:modified>
</cp:coreProperties>
</file>